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
  </p:notesMasterIdLst>
  <p:sldIdLst>
    <p:sldId id="303" r:id="rId2"/>
    <p:sldId id="261" r:id="rId3"/>
    <p:sldId id="272" r:id="rId4"/>
    <p:sldId id="276" r:id="rId5"/>
    <p:sldId id="300" r:id="rId6"/>
    <p:sldId id="278" r:id="rId7"/>
    <p:sldId id="299" r:id="rId8"/>
    <p:sldId id="302"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67"/>
    <p:restoredTop sz="94717"/>
  </p:normalViewPr>
  <p:slideViewPr>
    <p:cSldViewPr snapToGrid="0">
      <p:cViewPr>
        <p:scale>
          <a:sx n="108" d="100"/>
          <a:sy n="108" d="100"/>
        </p:scale>
        <p:origin x="528" y="1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B4258C-31D4-0743-B11E-2495ED6B3FCC}" type="datetimeFigureOut">
              <a:rPr lang="en-US" smtClean="0"/>
              <a:t>8/15/25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A807E8-4751-C04B-A386-1A032700FD6F}" type="slidenum">
              <a:rPr lang="en-US" smtClean="0"/>
              <a:t>‹#›</a:t>
            </a:fld>
            <a:endParaRPr lang="en-US"/>
          </a:p>
        </p:txBody>
      </p:sp>
    </p:spTree>
    <p:extLst>
      <p:ext uri="{BB962C8B-B14F-4D97-AF65-F5344CB8AC3E}">
        <p14:creationId xmlns:p14="http://schemas.microsoft.com/office/powerpoint/2010/main" val="10328939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a:t>
            </a:r>
          </a:p>
        </p:txBody>
      </p:sp>
      <p:sp>
        <p:nvSpPr>
          <p:cNvPr id="4" name="Slide Number Placeholder 3"/>
          <p:cNvSpPr>
            <a:spLocks noGrp="1"/>
          </p:cNvSpPr>
          <p:nvPr>
            <p:ph type="sldNum" sz="quarter" idx="5"/>
          </p:nvPr>
        </p:nvSpPr>
        <p:spPr/>
        <p:txBody>
          <a:bodyPr/>
          <a:lstStyle/>
          <a:p>
            <a:fld id="{EA8820C7-1895-BD42-BE28-B12BD92EF8D6}" type="slidenum">
              <a:rPr lang="en-US" smtClean="0"/>
              <a:t>2</a:t>
            </a:fld>
            <a:endParaRPr lang="en-US"/>
          </a:p>
        </p:txBody>
      </p:sp>
    </p:spTree>
    <p:extLst>
      <p:ext uri="{BB962C8B-B14F-4D97-AF65-F5344CB8AC3E}">
        <p14:creationId xmlns:p14="http://schemas.microsoft.com/office/powerpoint/2010/main" val="1376427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song to encourage one’s own dreams, not those presented as perfect by others.</a:t>
            </a:r>
          </a:p>
        </p:txBody>
      </p:sp>
      <p:sp>
        <p:nvSpPr>
          <p:cNvPr id="4" name="Slide Number Placeholder 3"/>
          <p:cNvSpPr>
            <a:spLocks noGrp="1"/>
          </p:cNvSpPr>
          <p:nvPr>
            <p:ph type="sldNum" sz="quarter" idx="5"/>
          </p:nvPr>
        </p:nvSpPr>
        <p:spPr/>
        <p:txBody>
          <a:bodyPr/>
          <a:lstStyle/>
          <a:p>
            <a:fld id="{EA8820C7-1895-BD42-BE28-B12BD92EF8D6}" type="slidenum">
              <a:rPr lang="en-US" smtClean="0"/>
              <a:t>3</a:t>
            </a:fld>
            <a:endParaRPr lang="en-US"/>
          </a:p>
        </p:txBody>
      </p:sp>
    </p:spTree>
    <p:extLst>
      <p:ext uri="{BB962C8B-B14F-4D97-AF65-F5344CB8AC3E}">
        <p14:creationId xmlns:p14="http://schemas.microsoft.com/office/powerpoint/2010/main" val="19296639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8B1F5-625E-3917-38CB-3C595D45966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EB7BB1E-8054-235F-E941-36DEE1F997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0BED00-E24B-8F38-C413-76EF9B6ED71E}"/>
              </a:ext>
            </a:extLst>
          </p:cNvPr>
          <p:cNvSpPr>
            <a:spLocks noGrp="1"/>
          </p:cNvSpPr>
          <p:nvPr>
            <p:ph type="dt" sz="half" idx="10"/>
          </p:nvPr>
        </p:nvSpPr>
        <p:spPr/>
        <p:txBody>
          <a:bodyPr/>
          <a:lstStyle/>
          <a:p>
            <a:fld id="{A9D81546-2384-3E44-8C86-BCA67813768F}" type="datetimeFigureOut">
              <a:rPr lang="en-US" smtClean="0"/>
              <a:t>8/15/25</a:t>
            </a:fld>
            <a:endParaRPr lang="en-US"/>
          </a:p>
        </p:txBody>
      </p:sp>
      <p:sp>
        <p:nvSpPr>
          <p:cNvPr id="5" name="Footer Placeholder 4">
            <a:extLst>
              <a:ext uri="{FF2B5EF4-FFF2-40B4-BE49-F238E27FC236}">
                <a16:creationId xmlns:a16="http://schemas.microsoft.com/office/drawing/2014/main" id="{22E2CB26-B151-62F7-B93F-352A2F0600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089BB9-F1CE-81E9-3840-CF07C7DB372E}"/>
              </a:ext>
            </a:extLst>
          </p:cNvPr>
          <p:cNvSpPr>
            <a:spLocks noGrp="1"/>
          </p:cNvSpPr>
          <p:nvPr>
            <p:ph type="sldNum" sz="quarter" idx="12"/>
          </p:nvPr>
        </p:nvSpPr>
        <p:spPr/>
        <p:txBody>
          <a:bodyPr/>
          <a:lstStyle/>
          <a:p>
            <a:fld id="{44D891E8-BD72-1D40-975B-D75E1F327962}" type="slidenum">
              <a:rPr lang="en-US" smtClean="0"/>
              <a:t>‹#›</a:t>
            </a:fld>
            <a:endParaRPr lang="en-US"/>
          </a:p>
        </p:txBody>
      </p:sp>
    </p:spTree>
    <p:extLst>
      <p:ext uri="{BB962C8B-B14F-4D97-AF65-F5344CB8AC3E}">
        <p14:creationId xmlns:p14="http://schemas.microsoft.com/office/powerpoint/2010/main" val="2735432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79F5B-8EA4-06B5-B563-00EAFF271E4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6B1378-B148-B553-AD7A-DD1CC2F79D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B85695-84FA-2832-36A4-8A196027D380}"/>
              </a:ext>
            </a:extLst>
          </p:cNvPr>
          <p:cNvSpPr>
            <a:spLocks noGrp="1"/>
          </p:cNvSpPr>
          <p:nvPr>
            <p:ph type="dt" sz="half" idx="10"/>
          </p:nvPr>
        </p:nvSpPr>
        <p:spPr/>
        <p:txBody>
          <a:bodyPr/>
          <a:lstStyle/>
          <a:p>
            <a:fld id="{A9D81546-2384-3E44-8C86-BCA67813768F}" type="datetimeFigureOut">
              <a:rPr lang="en-US" smtClean="0"/>
              <a:t>8/15/25</a:t>
            </a:fld>
            <a:endParaRPr lang="en-US"/>
          </a:p>
        </p:txBody>
      </p:sp>
      <p:sp>
        <p:nvSpPr>
          <p:cNvPr id="5" name="Footer Placeholder 4">
            <a:extLst>
              <a:ext uri="{FF2B5EF4-FFF2-40B4-BE49-F238E27FC236}">
                <a16:creationId xmlns:a16="http://schemas.microsoft.com/office/drawing/2014/main" id="{AC161963-4443-9C45-D6F0-AD5E723F50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AAF866-BE6C-F110-D7C4-5738C8F2DBCC}"/>
              </a:ext>
            </a:extLst>
          </p:cNvPr>
          <p:cNvSpPr>
            <a:spLocks noGrp="1"/>
          </p:cNvSpPr>
          <p:nvPr>
            <p:ph type="sldNum" sz="quarter" idx="12"/>
          </p:nvPr>
        </p:nvSpPr>
        <p:spPr/>
        <p:txBody>
          <a:bodyPr/>
          <a:lstStyle/>
          <a:p>
            <a:fld id="{44D891E8-BD72-1D40-975B-D75E1F327962}" type="slidenum">
              <a:rPr lang="en-US" smtClean="0"/>
              <a:t>‹#›</a:t>
            </a:fld>
            <a:endParaRPr lang="en-US"/>
          </a:p>
        </p:txBody>
      </p:sp>
    </p:spTree>
    <p:extLst>
      <p:ext uri="{BB962C8B-B14F-4D97-AF65-F5344CB8AC3E}">
        <p14:creationId xmlns:p14="http://schemas.microsoft.com/office/powerpoint/2010/main" val="3428828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60E483A-FEE9-7DE5-07B3-967965747AB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0502424-533F-E16B-ABC3-E2BB5C97A7C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F3CBCE-6BBB-2CC1-C1EA-3180E871B500}"/>
              </a:ext>
            </a:extLst>
          </p:cNvPr>
          <p:cNvSpPr>
            <a:spLocks noGrp="1"/>
          </p:cNvSpPr>
          <p:nvPr>
            <p:ph type="dt" sz="half" idx="10"/>
          </p:nvPr>
        </p:nvSpPr>
        <p:spPr/>
        <p:txBody>
          <a:bodyPr/>
          <a:lstStyle/>
          <a:p>
            <a:fld id="{A9D81546-2384-3E44-8C86-BCA67813768F}" type="datetimeFigureOut">
              <a:rPr lang="en-US" smtClean="0"/>
              <a:t>8/15/25</a:t>
            </a:fld>
            <a:endParaRPr lang="en-US"/>
          </a:p>
        </p:txBody>
      </p:sp>
      <p:sp>
        <p:nvSpPr>
          <p:cNvPr id="5" name="Footer Placeholder 4">
            <a:extLst>
              <a:ext uri="{FF2B5EF4-FFF2-40B4-BE49-F238E27FC236}">
                <a16:creationId xmlns:a16="http://schemas.microsoft.com/office/drawing/2014/main" id="{A66A6569-E6FD-DFA1-D89A-41B355F4D8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7620D9-7C2B-680F-5329-DE525339A1DE}"/>
              </a:ext>
            </a:extLst>
          </p:cNvPr>
          <p:cNvSpPr>
            <a:spLocks noGrp="1"/>
          </p:cNvSpPr>
          <p:nvPr>
            <p:ph type="sldNum" sz="quarter" idx="12"/>
          </p:nvPr>
        </p:nvSpPr>
        <p:spPr/>
        <p:txBody>
          <a:bodyPr/>
          <a:lstStyle/>
          <a:p>
            <a:fld id="{44D891E8-BD72-1D40-975B-D75E1F327962}" type="slidenum">
              <a:rPr lang="en-US" smtClean="0"/>
              <a:t>‹#›</a:t>
            </a:fld>
            <a:endParaRPr lang="en-US"/>
          </a:p>
        </p:txBody>
      </p:sp>
    </p:spTree>
    <p:extLst>
      <p:ext uri="{BB962C8B-B14F-4D97-AF65-F5344CB8AC3E}">
        <p14:creationId xmlns:p14="http://schemas.microsoft.com/office/powerpoint/2010/main" val="3769262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E96B0-1BA9-2A23-8BC2-C1BA6BD594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AC4E45-6247-3EF5-52A8-6970D081A63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B75572-AECD-2E04-7EFE-47E56EBC8998}"/>
              </a:ext>
            </a:extLst>
          </p:cNvPr>
          <p:cNvSpPr>
            <a:spLocks noGrp="1"/>
          </p:cNvSpPr>
          <p:nvPr>
            <p:ph type="dt" sz="half" idx="10"/>
          </p:nvPr>
        </p:nvSpPr>
        <p:spPr/>
        <p:txBody>
          <a:bodyPr/>
          <a:lstStyle/>
          <a:p>
            <a:fld id="{A9D81546-2384-3E44-8C86-BCA67813768F}" type="datetimeFigureOut">
              <a:rPr lang="en-US" smtClean="0"/>
              <a:t>8/15/25</a:t>
            </a:fld>
            <a:endParaRPr lang="en-US"/>
          </a:p>
        </p:txBody>
      </p:sp>
      <p:sp>
        <p:nvSpPr>
          <p:cNvPr id="5" name="Footer Placeholder 4">
            <a:extLst>
              <a:ext uri="{FF2B5EF4-FFF2-40B4-BE49-F238E27FC236}">
                <a16:creationId xmlns:a16="http://schemas.microsoft.com/office/drawing/2014/main" id="{8914AB91-4E39-C301-AE66-F9801119C2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650B11-CDDF-4BB3-D648-AAA787FF591D}"/>
              </a:ext>
            </a:extLst>
          </p:cNvPr>
          <p:cNvSpPr>
            <a:spLocks noGrp="1"/>
          </p:cNvSpPr>
          <p:nvPr>
            <p:ph type="sldNum" sz="quarter" idx="12"/>
          </p:nvPr>
        </p:nvSpPr>
        <p:spPr/>
        <p:txBody>
          <a:bodyPr/>
          <a:lstStyle/>
          <a:p>
            <a:fld id="{44D891E8-BD72-1D40-975B-D75E1F327962}" type="slidenum">
              <a:rPr lang="en-US" smtClean="0"/>
              <a:t>‹#›</a:t>
            </a:fld>
            <a:endParaRPr lang="en-US"/>
          </a:p>
        </p:txBody>
      </p:sp>
    </p:spTree>
    <p:extLst>
      <p:ext uri="{BB962C8B-B14F-4D97-AF65-F5344CB8AC3E}">
        <p14:creationId xmlns:p14="http://schemas.microsoft.com/office/powerpoint/2010/main" val="33652269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725A8-7801-8BDB-B3BA-10888E1BE8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996572C-7844-A7F4-4FB6-2CEE45F5873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1D6520-9E77-3583-80CA-0241ECB8B5BD}"/>
              </a:ext>
            </a:extLst>
          </p:cNvPr>
          <p:cNvSpPr>
            <a:spLocks noGrp="1"/>
          </p:cNvSpPr>
          <p:nvPr>
            <p:ph type="dt" sz="half" idx="10"/>
          </p:nvPr>
        </p:nvSpPr>
        <p:spPr/>
        <p:txBody>
          <a:bodyPr/>
          <a:lstStyle/>
          <a:p>
            <a:fld id="{A9D81546-2384-3E44-8C86-BCA67813768F}" type="datetimeFigureOut">
              <a:rPr lang="en-US" smtClean="0"/>
              <a:t>8/15/25</a:t>
            </a:fld>
            <a:endParaRPr lang="en-US"/>
          </a:p>
        </p:txBody>
      </p:sp>
      <p:sp>
        <p:nvSpPr>
          <p:cNvPr id="5" name="Footer Placeholder 4">
            <a:extLst>
              <a:ext uri="{FF2B5EF4-FFF2-40B4-BE49-F238E27FC236}">
                <a16:creationId xmlns:a16="http://schemas.microsoft.com/office/drawing/2014/main" id="{413D3AF8-9EAA-4F99-1C05-0C5BB526D0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A167D4-4A99-82DD-4E49-AB0BE465CFEF}"/>
              </a:ext>
            </a:extLst>
          </p:cNvPr>
          <p:cNvSpPr>
            <a:spLocks noGrp="1"/>
          </p:cNvSpPr>
          <p:nvPr>
            <p:ph type="sldNum" sz="quarter" idx="12"/>
          </p:nvPr>
        </p:nvSpPr>
        <p:spPr/>
        <p:txBody>
          <a:bodyPr/>
          <a:lstStyle/>
          <a:p>
            <a:fld id="{44D891E8-BD72-1D40-975B-D75E1F327962}" type="slidenum">
              <a:rPr lang="en-US" smtClean="0"/>
              <a:t>‹#›</a:t>
            </a:fld>
            <a:endParaRPr lang="en-US"/>
          </a:p>
        </p:txBody>
      </p:sp>
    </p:spTree>
    <p:extLst>
      <p:ext uri="{BB962C8B-B14F-4D97-AF65-F5344CB8AC3E}">
        <p14:creationId xmlns:p14="http://schemas.microsoft.com/office/powerpoint/2010/main" val="36064632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FDCAC-C8E4-F71E-A80B-121FB81CEA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A6FA5F-7F42-9DF4-75B9-DE3803F62F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5F37667-24F4-0208-E665-9B6007B79B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F24EEB9-3B4D-4AA6-9A02-D53D763862CC}"/>
              </a:ext>
            </a:extLst>
          </p:cNvPr>
          <p:cNvSpPr>
            <a:spLocks noGrp="1"/>
          </p:cNvSpPr>
          <p:nvPr>
            <p:ph type="dt" sz="half" idx="10"/>
          </p:nvPr>
        </p:nvSpPr>
        <p:spPr/>
        <p:txBody>
          <a:bodyPr/>
          <a:lstStyle/>
          <a:p>
            <a:fld id="{A9D81546-2384-3E44-8C86-BCA67813768F}" type="datetimeFigureOut">
              <a:rPr lang="en-US" smtClean="0"/>
              <a:t>8/15/25</a:t>
            </a:fld>
            <a:endParaRPr lang="en-US"/>
          </a:p>
        </p:txBody>
      </p:sp>
      <p:sp>
        <p:nvSpPr>
          <p:cNvPr id="6" name="Footer Placeholder 5">
            <a:extLst>
              <a:ext uri="{FF2B5EF4-FFF2-40B4-BE49-F238E27FC236}">
                <a16:creationId xmlns:a16="http://schemas.microsoft.com/office/drawing/2014/main" id="{1B028B05-73DA-50C9-26CC-3363F84185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AFF712-2AD3-D22B-CB85-D3D20DD0773F}"/>
              </a:ext>
            </a:extLst>
          </p:cNvPr>
          <p:cNvSpPr>
            <a:spLocks noGrp="1"/>
          </p:cNvSpPr>
          <p:nvPr>
            <p:ph type="sldNum" sz="quarter" idx="12"/>
          </p:nvPr>
        </p:nvSpPr>
        <p:spPr/>
        <p:txBody>
          <a:bodyPr/>
          <a:lstStyle/>
          <a:p>
            <a:fld id="{44D891E8-BD72-1D40-975B-D75E1F327962}" type="slidenum">
              <a:rPr lang="en-US" smtClean="0"/>
              <a:t>‹#›</a:t>
            </a:fld>
            <a:endParaRPr lang="en-US"/>
          </a:p>
        </p:txBody>
      </p:sp>
    </p:spTree>
    <p:extLst>
      <p:ext uri="{BB962C8B-B14F-4D97-AF65-F5344CB8AC3E}">
        <p14:creationId xmlns:p14="http://schemas.microsoft.com/office/powerpoint/2010/main" val="38952978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F1511-5290-B0CA-EBD2-5C5B09675A6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B7CCAE7-C09B-1A57-E36C-CACAEE4289B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E425B6E-4DD9-3B5E-99E3-9861B67ED1A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666BCC-89EE-B5F1-A4BA-0E7EC8EBA2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0E1044-92AE-FB31-145F-A9B5589AA58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40910E-6334-2E6F-D21B-1C90E2C25BE0}"/>
              </a:ext>
            </a:extLst>
          </p:cNvPr>
          <p:cNvSpPr>
            <a:spLocks noGrp="1"/>
          </p:cNvSpPr>
          <p:nvPr>
            <p:ph type="dt" sz="half" idx="10"/>
          </p:nvPr>
        </p:nvSpPr>
        <p:spPr/>
        <p:txBody>
          <a:bodyPr/>
          <a:lstStyle/>
          <a:p>
            <a:fld id="{A9D81546-2384-3E44-8C86-BCA67813768F}" type="datetimeFigureOut">
              <a:rPr lang="en-US" smtClean="0"/>
              <a:t>8/15/25</a:t>
            </a:fld>
            <a:endParaRPr lang="en-US"/>
          </a:p>
        </p:txBody>
      </p:sp>
      <p:sp>
        <p:nvSpPr>
          <p:cNvPr id="8" name="Footer Placeholder 7">
            <a:extLst>
              <a:ext uri="{FF2B5EF4-FFF2-40B4-BE49-F238E27FC236}">
                <a16:creationId xmlns:a16="http://schemas.microsoft.com/office/drawing/2014/main" id="{CC7DB3F3-06E2-09CC-C229-634D028AA81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650E9DE-D645-14B6-902E-C35E65328F55}"/>
              </a:ext>
            </a:extLst>
          </p:cNvPr>
          <p:cNvSpPr>
            <a:spLocks noGrp="1"/>
          </p:cNvSpPr>
          <p:nvPr>
            <p:ph type="sldNum" sz="quarter" idx="12"/>
          </p:nvPr>
        </p:nvSpPr>
        <p:spPr/>
        <p:txBody>
          <a:bodyPr/>
          <a:lstStyle/>
          <a:p>
            <a:fld id="{44D891E8-BD72-1D40-975B-D75E1F327962}" type="slidenum">
              <a:rPr lang="en-US" smtClean="0"/>
              <a:t>‹#›</a:t>
            </a:fld>
            <a:endParaRPr lang="en-US"/>
          </a:p>
        </p:txBody>
      </p:sp>
    </p:spTree>
    <p:extLst>
      <p:ext uri="{BB962C8B-B14F-4D97-AF65-F5344CB8AC3E}">
        <p14:creationId xmlns:p14="http://schemas.microsoft.com/office/powerpoint/2010/main" val="500333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E477E-1140-60D4-3BE8-55223C331B3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5EA22EF-7F5A-1459-E608-2A2A26D2A61D}"/>
              </a:ext>
            </a:extLst>
          </p:cNvPr>
          <p:cNvSpPr>
            <a:spLocks noGrp="1"/>
          </p:cNvSpPr>
          <p:nvPr>
            <p:ph type="dt" sz="half" idx="10"/>
          </p:nvPr>
        </p:nvSpPr>
        <p:spPr/>
        <p:txBody>
          <a:bodyPr/>
          <a:lstStyle/>
          <a:p>
            <a:fld id="{A9D81546-2384-3E44-8C86-BCA67813768F}" type="datetimeFigureOut">
              <a:rPr lang="en-US" smtClean="0"/>
              <a:t>8/15/25</a:t>
            </a:fld>
            <a:endParaRPr lang="en-US"/>
          </a:p>
        </p:txBody>
      </p:sp>
      <p:sp>
        <p:nvSpPr>
          <p:cNvPr id="4" name="Footer Placeholder 3">
            <a:extLst>
              <a:ext uri="{FF2B5EF4-FFF2-40B4-BE49-F238E27FC236}">
                <a16:creationId xmlns:a16="http://schemas.microsoft.com/office/drawing/2014/main" id="{86CF8B38-A0E8-B0AF-F71B-0659F11D220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C6C2294-BEB0-DAF4-86FB-F0C53FE23E2A}"/>
              </a:ext>
            </a:extLst>
          </p:cNvPr>
          <p:cNvSpPr>
            <a:spLocks noGrp="1"/>
          </p:cNvSpPr>
          <p:nvPr>
            <p:ph type="sldNum" sz="quarter" idx="12"/>
          </p:nvPr>
        </p:nvSpPr>
        <p:spPr/>
        <p:txBody>
          <a:bodyPr/>
          <a:lstStyle/>
          <a:p>
            <a:fld id="{44D891E8-BD72-1D40-975B-D75E1F327962}" type="slidenum">
              <a:rPr lang="en-US" smtClean="0"/>
              <a:t>‹#›</a:t>
            </a:fld>
            <a:endParaRPr lang="en-US"/>
          </a:p>
        </p:txBody>
      </p:sp>
    </p:spTree>
    <p:extLst>
      <p:ext uri="{BB962C8B-B14F-4D97-AF65-F5344CB8AC3E}">
        <p14:creationId xmlns:p14="http://schemas.microsoft.com/office/powerpoint/2010/main" val="6703127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67DC65-00B8-FD99-B924-33DEF2C32D7B}"/>
              </a:ext>
            </a:extLst>
          </p:cNvPr>
          <p:cNvSpPr>
            <a:spLocks noGrp="1"/>
          </p:cNvSpPr>
          <p:nvPr>
            <p:ph type="dt" sz="half" idx="10"/>
          </p:nvPr>
        </p:nvSpPr>
        <p:spPr/>
        <p:txBody>
          <a:bodyPr/>
          <a:lstStyle/>
          <a:p>
            <a:fld id="{A9D81546-2384-3E44-8C86-BCA67813768F}" type="datetimeFigureOut">
              <a:rPr lang="en-US" smtClean="0"/>
              <a:t>8/15/25</a:t>
            </a:fld>
            <a:endParaRPr lang="en-US"/>
          </a:p>
        </p:txBody>
      </p:sp>
      <p:sp>
        <p:nvSpPr>
          <p:cNvPr id="3" name="Footer Placeholder 2">
            <a:extLst>
              <a:ext uri="{FF2B5EF4-FFF2-40B4-BE49-F238E27FC236}">
                <a16:creationId xmlns:a16="http://schemas.microsoft.com/office/drawing/2014/main" id="{34961D3C-048E-3443-DE2F-52149A8756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1F5D3BE-0D00-B761-719F-28F21D5EC9F2}"/>
              </a:ext>
            </a:extLst>
          </p:cNvPr>
          <p:cNvSpPr>
            <a:spLocks noGrp="1"/>
          </p:cNvSpPr>
          <p:nvPr>
            <p:ph type="sldNum" sz="quarter" idx="12"/>
          </p:nvPr>
        </p:nvSpPr>
        <p:spPr/>
        <p:txBody>
          <a:bodyPr/>
          <a:lstStyle/>
          <a:p>
            <a:fld id="{44D891E8-BD72-1D40-975B-D75E1F327962}" type="slidenum">
              <a:rPr lang="en-US" smtClean="0"/>
              <a:t>‹#›</a:t>
            </a:fld>
            <a:endParaRPr lang="en-US"/>
          </a:p>
        </p:txBody>
      </p:sp>
    </p:spTree>
    <p:extLst>
      <p:ext uri="{BB962C8B-B14F-4D97-AF65-F5344CB8AC3E}">
        <p14:creationId xmlns:p14="http://schemas.microsoft.com/office/powerpoint/2010/main" val="24372017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02D21-E409-D02B-DB77-346C8D4BB3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E565DF0-8490-6790-2C01-6C8E5491A1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9FCEA8-7A03-B3D7-7942-C85686D190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BB8D9A-1245-4B91-8451-D1069D4BE9F1}"/>
              </a:ext>
            </a:extLst>
          </p:cNvPr>
          <p:cNvSpPr>
            <a:spLocks noGrp="1"/>
          </p:cNvSpPr>
          <p:nvPr>
            <p:ph type="dt" sz="half" idx="10"/>
          </p:nvPr>
        </p:nvSpPr>
        <p:spPr/>
        <p:txBody>
          <a:bodyPr/>
          <a:lstStyle/>
          <a:p>
            <a:fld id="{A9D81546-2384-3E44-8C86-BCA67813768F}" type="datetimeFigureOut">
              <a:rPr lang="en-US" smtClean="0"/>
              <a:t>8/15/25</a:t>
            </a:fld>
            <a:endParaRPr lang="en-US"/>
          </a:p>
        </p:txBody>
      </p:sp>
      <p:sp>
        <p:nvSpPr>
          <p:cNvPr id="6" name="Footer Placeholder 5">
            <a:extLst>
              <a:ext uri="{FF2B5EF4-FFF2-40B4-BE49-F238E27FC236}">
                <a16:creationId xmlns:a16="http://schemas.microsoft.com/office/drawing/2014/main" id="{4171593C-ED6C-00F4-57BC-2669E5AECD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2F4545-1139-D46E-068A-A6AF3F6F7F16}"/>
              </a:ext>
            </a:extLst>
          </p:cNvPr>
          <p:cNvSpPr>
            <a:spLocks noGrp="1"/>
          </p:cNvSpPr>
          <p:nvPr>
            <p:ph type="sldNum" sz="quarter" idx="12"/>
          </p:nvPr>
        </p:nvSpPr>
        <p:spPr/>
        <p:txBody>
          <a:bodyPr/>
          <a:lstStyle/>
          <a:p>
            <a:fld id="{44D891E8-BD72-1D40-975B-D75E1F327962}" type="slidenum">
              <a:rPr lang="en-US" smtClean="0"/>
              <a:t>‹#›</a:t>
            </a:fld>
            <a:endParaRPr lang="en-US"/>
          </a:p>
        </p:txBody>
      </p:sp>
    </p:spTree>
    <p:extLst>
      <p:ext uri="{BB962C8B-B14F-4D97-AF65-F5344CB8AC3E}">
        <p14:creationId xmlns:p14="http://schemas.microsoft.com/office/powerpoint/2010/main" val="26945428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BC50B-BBF3-A07E-4834-756730D6A3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EE598F-C974-48BA-BE17-D719F053289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AD2F531-B457-AAE4-AD0E-2FB5A3758D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D2A6BE-C0EC-A043-C0E8-4FB812D23AD5}"/>
              </a:ext>
            </a:extLst>
          </p:cNvPr>
          <p:cNvSpPr>
            <a:spLocks noGrp="1"/>
          </p:cNvSpPr>
          <p:nvPr>
            <p:ph type="dt" sz="half" idx="10"/>
          </p:nvPr>
        </p:nvSpPr>
        <p:spPr/>
        <p:txBody>
          <a:bodyPr/>
          <a:lstStyle/>
          <a:p>
            <a:fld id="{A9D81546-2384-3E44-8C86-BCA67813768F}" type="datetimeFigureOut">
              <a:rPr lang="en-US" smtClean="0"/>
              <a:t>8/15/25</a:t>
            </a:fld>
            <a:endParaRPr lang="en-US"/>
          </a:p>
        </p:txBody>
      </p:sp>
      <p:sp>
        <p:nvSpPr>
          <p:cNvPr id="6" name="Footer Placeholder 5">
            <a:extLst>
              <a:ext uri="{FF2B5EF4-FFF2-40B4-BE49-F238E27FC236}">
                <a16:creationId xmlns:a16="http://schemas.microsoft.com/office/drawing/2014/main" id="{2BD3FA3C-07E0-46DB-B2A8-6A7BAD7630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3C6C17-738E-2E3B-5504-5E621B041AD2}"/>
              </a:ext>
            </a:extLst>
          </p:cNvPr>
          <p:cNvSpPr>
            <a:spLocks noGrp="1"/>
          </p:cNvSpPr>
          <p:nvPr>
            <p:ph type="sldNum" sz="quarter" idx="12"/>
          </p:nvPr>
        </p:nvSpPr>
        <p:spPr/>
        <p:txBody>
          <a:bodyPr/>
          <a:lstStyle/>
          <a:p>
            <a:fld id="{44D891E8-BD72-1D40-975B-D75E1F327962}" type="slidenum">
              <a:rPr lang="en-US" smtClean="0"/>
              <a:t>‹#›</a:t>
            </a:fld>
            <a:endParaRPr lang="en-US"/>
          </a:p>
        </p:txBody>
      </p:sp>
    </p:spTree>
    <p:extLst>
      <p:ext uri="{BB962C8B-B14F-4D97-AF65-F5344CB8AC3E}">
        <p14:creationId xmlns:p14="http://schemas.microsoft.com/office/powerpoint/2010/main" val="19233439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BD8113-AD16-5565-36C3-AEA069941B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189B14D-A03C-A1D0-02BC-4E4BE61899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900F1F-546C-04BD-CE35-0D22AABC57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9D81546-2384-3E44-8C86-BCA67813768F}" type="datetimeFigureOut">
              <a:rPr lang="en-US" smtClean="0"/>
              <a:t>8/15/25</a:t>
            </a:fld>
            <a:endParaRPr lang="en-US"/>
          </a:p>
        </p:txBody>
      </p:sp>
      <p:sp>
        <p:nvSpPr>
          <p:cNvPr id="5" name="Footer Placeholder 4">
            <a:extLst>
              <a:ext uri="{FF2B5EF4-FFF2-40B4-BE49-F238E27FC236}">
                <a16:creationId xmlns:a16="http://schemas.microsoft.com/office/drawing/2014/main" id="{17DD3C7B-D772-E0AB-3304-4AFC0693A1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8928879-F047-B3B5-BE98-EFDBFAC1FA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4D891E8-BD72-1D40-975B-D75E1F327962}" type="slidenum">
              <a:rPr lang="en-US" smtClean="0"/>
              <a:t>‹#›</a:t>
            </a:fld>
            <a:endParaRPr lang="en-US"/>
          </a:p>
        </p:txBody>
      </p:sp>
    </p:spTree>
    <p:extLst>
      <p:ext uri="{BB962C8B-B14F-4D97-AF65-F5344CB8AC3E}">
        <p14:creationId xmlns:p14="http://schemas.microsoft.com/office/powerpoint/2010/main" val="27619926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hyperlink" Target="https://bit.ly/45DnG5H" TargetMode="External"/><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B0FE0F2-0EB8-BD35-30BC-370CE6ABF5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00E312-5531-A845-52A0-1F7EF835AB35}"/>
              </a:ext>
            </a:extLst>
          </p:cNvPr>
          <p:cNvSpPr>
            <a:spLocks noGrp="1"/>
          </p:cNvSpPr>
          <p:nvPr>
            <p:ph type="title"/>
          </p:nvPr>
        </p:nvSpPr>
        <p:spPr>
          <a:xfrm>
            <a:off x="481013" y="3752849"/>
            <a:ext cx="3290887" cy="2452687"/>
          </a:xfrm>
        </p:spPr>
        <p:txBody>
          <a:bodyPr anchor="ctr">
            <a:normAutofit/>
          </a:bodyPr>
          <a:lstStyle/>
          <a:p>
            <a:r>
              <a:rPr lang="en-US" sz="3600"/>
              <a:t>Example of Wonder Media Library Programming</a:t>
            </a:r>
          </a:p>
        </p:txBody>
      </p:sp>
      <p:pic>
        <p:nvPicPr>
          <p:cNvPr id="5" name="Picture 4" descr="A close-up of a logo&#10;&#10;AI-generated content may be incorrect.">
            <a:extLst>
              <a:ext uri="{FF2B5EF4-FFF2-40B4-BE49-F238E27FC236}">
                <a16:creationId xmlns:a16="http://schemas.microsoft.com/office/drawing/2014/main" id="{DA6A1F2E-5EF7-54CE-AF4C-DD6436175C80}"/>
              </a:ext>
            </a:extLst>
          </p:cNvPr>
          <p:cNvPicPr>
            <a:picLocks noChangeAspect="1"/>
          </p:cNvPicPr>
          <p:nvPr/>
        </p:nvPicPr>
        <p:blipFill>
          <a:blip r:embed="rId2"/>
          <a:srcRect t="9426" b="27497"/>
          <a:stretch>
            <a:fillRect/>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86D4714A-8D4E-E74C-F95C-F2ED5CC98E9B}"/>
              </a:ext>
            </a:extLst>
          </p:cNvPr>
          <p:cNvSpPr>
            <a:spLocks noGrp="1"/>
          </p:cNvSpPr>
          <p:nvPr>
            <p:ph idx="1"/>
          </p:nvPr>
        </p:nvSpPr>
        <p:spPr>
          <a:xfrm>
            <a:off x="4223982" y="3752850"/>
            <a:ext cx="7485413" cy="2452687"/>
          </a:xfrm>
        </p:spPr>
        <p:txBody>
          <a:bodyPr anchor="ctr">
            <a:normAutofit/>
          </a:bodyPr>
          <a:lstStyle/>
          <a:p>
            <a:r>
              <a:rPr lang="en-US" sz="1500" dirty="0"/>
              <a:t>Features an original song by Nashville artist Rachael Davis </a:t>
            </a:r>
          </a:p>
          <a:p>
            <a:r>
              <a:rPr lang="en-US" sz="1500" dirty="0"/>
              <a:t>Focuses on the media literacy concepts that media messages convey specific values, lifestyles or points of view; and that all media messages are created for profit or power</a:t>
            </a:r>
          </a:p>
          <a:p>
            <a:r>
              <a:rPr lang="en-US" sz="1500" dirty="0"/>
              <a:t>Encourages critical analysis by tweens and teens of content</a:t>
            </a:r>
          </a:p>
          <a:p>
            <a:r>
              <a:rPr lang="en-US" sz="1500" dirty="0"/>
              <a:t>Utilizes the engaging format of music to appeal to target audience</a:t>
            </a:r>
          </a:p>
          <a:p>
            <a:r>
              <a:rPr lang="en-US" sz="1500" dirty="0"/>
              <a:t>Incorporates various learning styles – visual, kinetic, auditory</a:t>
            </a:r>
          </a:p>
          <a:p>
            <a:r>
              <a:rPr lang="en-US" sz="1500" dirty="0"/>
              <a:t>Encompasses digital games on </a:t>
            </a:r>
            <a:r>
              <a:rPr lang="en-US" sz="1500" dirty="0" err="1"/>
              <a:t>WML.org</a:t>
            </a:r>
            <a:r>
              <a:rPr lang="en-US" sz="1500" dirty="0"/>
              <a:t>, lesson plans and in-person discussions. </a:t>
            </a:r>
          </a:p>
        </p:txBody>
      </p:sp>
    </p:spTree>
    <p:extLst>
      <p:ext uri="{BB962C8B-B14F-4D97-AF65-F5344CB8AC3E}">
        <p14:creationId xmlns:p14="http://schemas.microsoft.com/office/powerpoint/2010/main" val="4556576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421D33-0B05-E1D1-DCB1-022439098E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7FFB15-A412-E23B-6FCC-F121F049929B}"/>
              </a:ext>
            </a:extLst>
          </p:cNvPr>
          <p:cNvSpPr>
            <a:spLocks noGrp="1"/>
          </p:cNvSpPr>
          <p:nvPr>
            <p:ph type="title"/>
          </p:nvPr>
        </p:nvSpPr>
        <p:spPr>
          <a:xfrm>
            <a:off x="7123007" y="603501"/>
            <a:ext cx="4361693" cy="1527049"/>
          </a:xfrm>
        </p:spPr>
        <p:txBody>
          <a:bodyPr anchor="b">
            <a:normAutofit fontScale="90000"/>
          </a:bodyPr>
          <a:lstStyle/>
          <a:p>
            <a:r>
              <a:rPr lang="en-US" sz="3100" dirty="0"/>
              <a:t>“Dreamer” by Rachael Davis </a:t>
            </a:r>
            <a:r>
              <a:rPr lang="en-US" sz="3100" dirty="0">
                <a:latin typeface="Arial" panose="020B0604020202020204" pitchFamily="34" charset="0"/>
                <a:cs typeface="Arial" panose="020B0604020202020204" pitchFamily="34" charset="0"/>
              </a:rPr>
              <a:t>for </a:t>
            </a:r>
            <a:r>
              <a:rPr lang="en-US" sz="3100" i="1" dirty="0">
                <a:latin typeface="Arial" panose="020B0604020202020204" pitchFamily="34" charset="0"/>
                <a:cs typeface="Arial" panose="020B0604020202020204" pitchFamily="34" charset="0"/>
              </a:rPr>
              <a:t>Click: The Musical. Connect IRL</a:t>
            </a:r>
            <a:br>
              <a:rPr lang="en-US" sz="3300" dirty="0"/>
            </a:br>
            <a:endParaRPr lang="en-US" sz="3300" dirty="0"/>
          </a:p>
        </p:txBody>
      </p:sp>
      <p:pic>
        <p:nvPicPr>
          <p:cNvPr id="5" name="Content Placeholder 4" descr="A qr code with a white background&#10;&#10;AI-generated content may be incorrect.">
            <a:extLst>
              <a:ext uri="{FF2B5EF4-FFF2-40B4-BE49-F238E27FC236}">
                <a16:creationId xmlns:a16="http://schemas.microsoft.com/office/drawing/2014/main" id="{1B15F2BF-96E4-CD64-069D-941A7C77FA6F}"/>
              </a:ext>
            </a:extLst>
          </p:cNvPr>
          <p:cNvPicPr>
            <a:picLocks noChangeAspect="1"/>
          </p:cNvPicPr>
          <p:nvPr/>
        </p:nvPicPr>
        <p:blipFill>
          <a:blip r:embed="rId5"/>
          <a:srcRect l="41" r="7025"/>
          <a:stretch>
            <a:fillRect/>
          </a:stretch>
        </p:blipFill>
        <p:spPr>
          <a:xfrm>
            <a:off x="1" y="10"/>
            <a:ext cx="6373368" cy="6857990"/>
          </a:xfrm>
          <a:prstGeom prst="rect">
            <a:avLst/>
          </a:prstGeom>
        </p:spPr>
      </p:pic>
      <p:sp>
        <p:nvSpPr>
          <p:cNvPr id="3" name="Content Placeholder 2">
            <a:extLst>
              <a:ext uri="{FF2B5EF4-FFF2-40B4-BE49-F238E27FC236}">
                <a16:creationId xmlns:a16="http://schemas.microsoft.com/office/drawing/2014/main" id="{6AC50C28-845D-12AB-3C68-BDCD316063A8}"/>
              </a:ext>
            </a:extLst>
          </p:cNvPr>
          <p:cNvSpPr>
            <a:spLocks noGrp="1"/>
          </p:cNvSpPr>
          <p:nvPr>
            <p:ph idx="1"/>
          </p:nvPr>
        </p:nvSpPr>
        <p:spPr>
          <a:xfrm>
            <a:off x="7123006" y="2035277"/>
            <a:ext cx="4764193" cy="4626780"/>
          </a:xfrm>
        </p:spPr>
        <p:txBody>
          <a:bodyPr>
            <a:normAutofit fontScale="92500" lnSpcReduction="10000"/>
          </a:bodyPr>
          <a:lstStyle/>
          <a:p>
            <a:pPr marL="0" indent="0">
              <a:buNone/>
            </a:pPr>
            <a:r>
              <a:rPr lang="en-US" sz="2400" dirty="0"/>
              <a:t>Lyrics: </a:t>
            </a:r>
            <a:r>
              <a:rPr lang="en-US" sz="2400" dirty="0">
                <a:hlinkClick r:id="rId6"/>
              </a:rPr>
              <a:t>https://bit.ly/45DnG5H</a:t>
            </a:r>
            <a:endParaRPr lang="en-US" sz="2400" dirty="0"/>
          </a:p>
          <a:p>
            <a:pPr marL="0" indent="0">
              <a:buNone/>
            </a:pPr>
            <a:r>
              <a:rPr lang="en-US" sz="2400" dirty="0"/>
              <a:t>Song on Spotify: </a:t>
            </a:r>
            <a:r>
              <a:rPr lang="en-US" sz="2400" b="1" dirty="0"/>
              <a:t>https://</a:t>
            </a:r>
            <a:r>
              <a:rPr lang="en-US" sz="2400" b="1" dirty="0" err="1"/>
              <a:t>bit.ly</a:t>
            </a:r>
            <a:r>
              <a:rPr lang="en-US" sz="2400" b="1" dirty="0"/>
              <a:t>/4nV8IPt</a:t>
            </a:r>
          </a:p>
          <a:p>
            <a:pPr marL="0" indent="0">
              <a:buNone/>
            </a:pPr>
            <a:r>
              <a:rPr lang="en-US" sz="2400" dirty="0"/>
              <a:t>Chorus:</a:t>
            </a:r>
          </a:p>
          <a:p>
            <a:pPr marL="0" indent="0">
              <a:buNone/>
            </a:pPr>
            <a:r>
              <a:rPr lang="en-US" sz="2400" i="1" dirty="0"/>
              <a:t>Darlin’ you were born a dreamer</a:t>
            </a:r>
          </a:p>
          <a:p>
            <a:pPr marL="0" indent="0">
              <a:buNone/>
            </a:pPr>
            <a:r>
              <a:rPr lang="en-US" sz="2400" i="1" dirty="0"/>
              <a:t>Now let those dreams come through</a:t>
            </a:r>
          </a:p>
          <a:p>
            <a:pPr marL="0" indent="0">
              <a:buNone/>
            </a:pPr>
            <a:r>
              <a:rPr lang="en-US" sz="2400" i="1" dirty="0"/>
              <a:t>Remember that you are the shining star</a:t>
            </a:r>
          </a:p>
          <a:p>
            <a:pPr marL="0" indent="0">
              <a:buNone/>
            </a:pPr>
            <a:r>
              <a:rPr lang="en-US" sz="2400" i="1" dirty="0"/>
              <a:t>That makes your wish come true</a:t>
            </a:r>
          </a:p>
          <a:p>
            <a:pPr marL="0" indent="0">
              <a:buNone/>
            </a:pPr>
            <a:endParaRPr lang="en-US" sz="2400" i="1" dirty="0"/>
          </a:p>
          <a:p>
            <a:pPr marL="0" indent="0">
              <a:buNone/>
            </a:pPr>
            <a:r>
              <a:rPr lang="en-US" sz="2400" dirty="0"/>
              <a:t>https://</a:t>
            </a:r>
            <a:r>
              <a:rPr lang="en-US" sz="2400" dirty="0" err="1"/>
              <a:t>www.rachaeldavis.com</a:t>
            </a:r>
            <a:r>
              <a:rPr lang="en-US" sz="2400" dirty="0"/>
              <a:t>/</a:t>
            </a:r>
            <a:br>
              <a:rPr lang="en-US" sz="2400" dirty="0"/>
            </a:br>
            <a:br>
              <a:rPr lang="en-US" sz="1800" dirty="0"/>
            </a:br>
            <a:endParaRPr lang="en-US" sz="1800" dirty="0"/>
          </a:p>
        </p:txBody>
      </p:sp>
      <p:pic>
        <p:nvPicPr>
          <p:cNvPr id="4" name="Dreamer">
            <a:hlinkClick r:id="" action="ppaction://media"/>
            <a:extLst>
              <a:ext uri="{FF2B5EF4-FFF2-40B4-BE49-F238E27FC236}">
                <a16:creationId xmlns:a16="http://schemas.microsoft.com/office/drawing/2014/main" id="{13ACA5F7-0432-FEE8-89A7-9A6A139FF42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88" y="3175"/>
            <a:ext cx="812800" cy="812800"/>
          </a:xfrm>
          <a:prstGeom prst="rect">
            <a:avLst/>
          </a:prstGeom>
        </p:spPr>
      </p:pic>
    </p:spTree>
    <p:extLst>
      <p:ext uri="{BB962C8B-B14F-4D97-AF65-F5344CB8AC3E}">
        <p14:creationId xmlns:p14="http://schemas.microsoft.com/office/powerpoint/2010/main" val="1220275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9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35A04CF-97D4-4FF7-B359-C546B1F62E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1DE7243B-5109-444B-8FAF-7437C66BC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1332" cy="6858000"/>
          </a:xfrm>
          <a:custGeom>
            <a:avLst/>
            <a:gdLst>
              <a:gd name="connsiteX0" fmla="*/ 4421332 w 4421332"/>
              <a:gd name="connsiteY0" fmla="*/ 0 h 6858000"/>
              <a:gd name="connsiteX1" fmla="*/ 69075 w 4421332"/>
              <a:gd name="connsiteY1" fmla="*/ 0 h 6858000"/>
              <a:gd name="connsiteX2" fmla="*/ 35131 w 4421332"/>
              <a:gd name="connsiteY2" fmla="*/ 267128 h 6858000"/>
              <a:gd name="connsiteX3" fmla="*/ 0 w 4421332"/>
              <a:gd name="connsiteY3" fmla="*/ 962845 h 6858000"/>
              <a:gd name="connsiteX4" fmla="*/ 3276103 w 4421332"/>
              <a:gd name="connsiteY4" fmla="*/ 6782205 h 6858000"/>
              <a:gd name="connsiteX5" fmla="*/ 3407923 w 4421332"/>
              <a:gd name="connsiteY5" fmla="*/ 6858000 h 6858000"/>
              <a:gd name="connsiteX6" fmla="*/ 4421332 w 4421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1332" h="6858000">
                <a:moveTo>
                  <a:pt x="4421332" y="0"/>
                </a:moveTo>
                <a:lnTo>
                  <a:pt x="69075" y="0"/>
                </a:lnTo>
                <a:lnTo>
                  <a:pt x="35131" y="267128"/>
                </a:lnTo>
                <a:cubicBezTo>
                  <a:pt x="11901" y="495874"/>
                  <a:pt x="0" y="727970"/>
                  <a:pt x="0" y="962845"/>
                </a:cubicBezTo>
                <a:cubicBezTo>
                  <a:pt x="0" y="3429034"/>
                  <a:pt x="1312002" y="5588789"/>
                  <a:pt x="3276103" y="6782205"/>
                </a:cubicBezTo>
                <a:lnTo>
                  <a:pt x="3407923" y="6858000"/>
                </a:lnTo>
                <a:lnTo>
                  <a:pt x="442133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4C5D6221-DA7B-4611-AA26-7D8E349FDE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232227" cy="6858000"/>
          </a:xfrm>
          <a:custGeom>
            <a:avLst/>
            <a:gdLst>
              <a:gd name="connsiteX0" fmla="*/ 0 w 4232227"/>
              <a:gd name="connsiteY0" fmla="*/ 0 h 6858000"/>
              <a:gd name="connsiteX1" fmla="*/ 4161853 w 4232227"/>
              <a:gd name="connsiteY1" fmla="*/ 0 h 6858000"/>
              <a:gd name="connsiteX2" fmla="*/ 4197953 w 4232227"/>
              <a:gd name="connsiteY2" fmla="*/ 284091 h 6858000"/>
              <a:gd name="connsiteX3" fmla="*/ 4232227 w 4232227"/>
              <a:gd name="connsiteY3" fmla="*/ 962844 h 6858000"/>
              <a:gd name="connsiteX4" fmla="*/ 758007 w 4232227"/>
              <a:gd name="connsiteY4" fmla="*/ 6800152 h 6858000"/>
              <a:gd name="connsiteX5" fmla="*/ 645060 w 4232227"/>
              <a:gd name="connsiteY5" fmla="*/ 6858000 h 6858000"/>
              <a:gd name="connsiteX6" fmla="*/ 0 w 423222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2227" h="6858000">
                <a:moveTo>
                  <a:pt x="0" y="0"/>
                </a:moveTo>
                <a:lnTo>
                  <a:pt x="4161853" y="0"/>
                </a:lnTo>
                <a:lnTo>
                  <a:pt x="4197953" y="284091"/>
                </a:lnTo>
                <a:cubicBezTo>
                  <a:pt x="4220617" y="507260"/>
                  <a:pt x="4232227" y="733696"/>
                  <a:pt x="4232227" y="962844"/>
                </a:cubicBezTo>
                <a:cubicBezTo>
                  <a:pt x="4232227" y="3483472"/>
                  <a:pt x="2827409" y="5675986"/>
                  <a:pt x="758007" y="6800152"/>
                </a:cubicBezTo>
                <a:lnTo>
                  <a:pt x="645060" y="6858000"/>
                </a:lnTo>
                <a:lnTo>
                  <a:pt x="0" y="685800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7E58882-2E56-1218-5D7C-1557C8DA0C59}"/>
              </a:ext>
            </a:extLst>
          </p:cNvPr>
          <p:cNvSpPr>
            <a:spLocks noGrp="1"/>
          </p:cNvSpPr>
          <p:nvPr>
            <p:ph type="title"/>
          </p:nvPr>
        </p:nvSpPr>
        <p:spPr>
          <a:xfrm>
            <a:off x="804672" y="1412489"/>
            <a:ext cx="2871095" cy="2156621"/>
          </a:xfrm>
        </p:spPr>
        <p:txBody>
          <a:bodyPr anchor="t">
            <a:normAutofit/>
          </a:bodyPr>
          <a:lstStyle/>
          <a:p>
            <a:r>
              <a:rPr lang="en-US" sz="2300">
                <a:solidFill>
                  <a:srgbClr val="FFFFFF"/>
                </a:solidFill>
              </a:rPr>
              <a:t>“Dreamer”</a:t>
            </a:r>
            <a:br>
              <a:rPr lang="en-US" sz="2300">
                <a:solidFill>
                  <a:srgbClr val="FFFFFF"/>
                </a:solidFill>
              </a:rPr>
            </a:br>
            <a:r>
              <a:rPr lang="en-US" sz="2300">
                <a:solidFill>
                  <a:srgbClr val="FFFFFF"/>
                </a:solidFill>
              </a:rPr>
              <a:t> https://bit.ly/4nV8IPt</a:t>
            </a:r>
            <a:br>
              <a:rPr lang="en-US" sz="2300">
                <a:solidFill>
                  <a:srgbClr val="FFFFFF"/>
                </a:solidFill>
              </a:rPr>
            </a:br>
            <a:endParaRPr lang="en-US" sz="2300">
              <a:solidFill>
                <a:srgbClr val="FFFFFF"/>
              </a:solidFill>
            </a:endParaRPr>
          </a:p>
        </p:txBody>
      </p:sp>
      <p:sp>
        <p:nvSpPr>
          <p:cNvPr id="3" name="Content Placeholder 2">
            <a:extLst>
              <a:ext uri="{FF2B5EF4-FFF2-40B4-BE49-F238E27FC236}">
                <a16:creationId xmlns:a16="http://schemas.microsoft.com/office/drawing/2014/main" id="{7A6B76FA-5CF4-71C3-9A5C-51A08034A765}"/>
              </a:ext>
            </a:extLst>
          </p:cNvPr>
          <p:cNvSpPr>
            <a:spLocks noGrp="1"/>
          </p:cNvSpPr>
          <p:nvPr>
            <p:ph sz="half" idx="1"/>
          </p:nvPr>
        </p:nvSpPr>
        <p:spPr>
          <a:xfrm>
            <a:off x="5198993" y="1412489"/>
            <a:ext cx="2926080" cy="4363844"/>
          </a:xfrm>
        </p:spPr>
        <p:txBody>
          <a:bodyPr>
            <a:normAutofit/>
          </a:bodyPr>
          <a:lstStyle/>
          <a:p>
            <a:pPr marL="0" indent="0">
              <a:buNone/>
            </a:pPr>
            <a:r>
              <a:rPr lang="en-US" sz="1700" b="1"/>
              <a:t>V1</a:t>
            </a:r>
            <a:r>
              <a:rPr lang="en-US" sz="1700"/>
              <a:t> Everyone is born a dreamer </a:t>
            </a:r>
          </a:p>
          <a:p>
            <a:pPr marL="0" indent="0">
              <a:buNone/>
            </a:pPr>
            <a:r>
              <a:rPr lang="en-US" sz="1700"/>
              <a:t>and all our dreams are in plain sight</a:t>
            </a:r>
          </a:p>
          <a:p>
            <a:pPr marL="0" indent="0">
              <a:buNone/>
            </a:pPr>
            <a:r>
              <a:rPr lang="en-US" sz="1700"/>
              <a:t>They’re in front and all around us </a:t>
            </a:r>
          </a:p>
          <a:p>
            <a:pPr marL="0" indent="0">
              <a:buNone/>
            </a:pPr>
            <a:r>
              <a:rPr lang="en-US" sz="1700"/>
              <a:t>and in them we take flight</a:t>
            </a:r>
          </a:p>
          <a:p>
            <a:pPr marL="0" indent="0">
              <a:buNone/>
            </a:pPr>
            <a:r>
              <a:rPr lang="en-US" sz="1700"/>
              <a:t>Oh as we grow and as we and learn </a:t>
            </a:r>
          </a:p>
          <a:p>
            <a:pPr marL="0" indent="0">
              <a:buNone/>
            </a:pPr>
            <a:r>
              <a:rPr lang="en-US" sz="1700"/>
              <a:t>about the world where we all live</a:t>
            </a:r>
          </a:p>
          <a:p>
            <a:pPr marL="0" indent="0">
              <a:buNone/>
            </a:pPr>
            <a:r>
              <a:rPr lang="en-US" sz="1700"/>
              <a:t>Sometimes the weight of what we witness</a:t>
            </a:r>
          </a:p>
          <a:p>
            <a:pPr marL="0" indent="0">
              <a:buNone/>
            </a:pPr>
            <a:r>
              <a:rPr lang="en-US" sz="1700"/>
              <a:t>can cause our wings to give.</a:t>
            </a:r>
          </a:p>
        </p:txBody>
      </p:sp>
      <p:sp>
        <p:nvSpPr>
          <p:cNvPr id="4" name="Content Placeholder 3">
            <a:extLst>
              <a:ext uri="{FF2B5EF4-FFF2-40B4-BE49-F238E27FC236}">
                <a16:creationId xmlns:a16="http://schemas.microsoft.com/office/drawing/2014/main" id="{32414528-BE6B-787E-92E5-E67C7FA8B27F}"/>
              </a:ext>
            </a:extLst>
          </p:cNvPr>
          <p:cNvSpPr>
            <a:spLocks noGrp="1"/>
          </p:cNvSpPr>
          <p:nvPr>
            <p:ph sz="half" idx="2"/>
          </p:nvPr>
        </p:nvSpPr>
        <p:spPr>
          <a:xfrm>
            <a:off x="8451604" y="1412489"/>
            <a:ext cx="2926080" cy="4363844"/>
          </a:xfrm>
        </p:spPr>
        <p:txBody>
          <a:bodyPr>
            <a:normAutofit/>
          </a:bodyPr>
          <a:lstStyle/>
          <a:p>
            <a:pPr marL="0" indent="0">
              <a:buNone/>
            </a:pPr>
            <a:r>
              <a:rPr lang="en-US" sz="1300" b="1"/>
              <a:t>V2</a:t>
            </a:r>
            <a:r>
              <a:rPr lang="en-US" sz="1300"/>
              <a:t>  So in this brave new world be mindful</a:t>
            </a:r>
          </a:p>
          <a:p>
            <a:pPr marL="0" indent="0">
              <a:buNone/>
            </a:pPr>
            <a:r>
              <a:rPr lang="en-US" sz="1300"/>
              <a:t>Because sometimes what we need</a:t>
            </a:r>
          </a:p>
          <a:p>
            <a:pPr marL="0" indent="0">
              <a:buNone/>
            </a:pPr>
            <a:r>
              <a:rPr lang="en-US" sz="1300"/>
              <a:t>Can be so hard to recognize, dear </a:t>
            </a:r>
          </a:p>
          <a:p>
            <a:pPr marL="0" indent="0">
              <a:buNone/>
            </a:pPr>
            <a:r>
              <a:rPr lang="en-US" sz="1300"/>
              <a:t>In a web of want and greed</a:t>
            </a:r>
          </a:p>
          <a:p>
            <a:pPr marL="0" indent="0">
              <a:buNone/>
            </a:pPr>
            <a:br>
              <a:rPr lang="en-US" sz="1300"/>
            </a:br>
            <a:r>
              <a:rPr lang="en-US" sz="1300" b="1"/>
              <a:t>V3 </a:t>
            </a:r>
            <a:r>
              <a:rPr lang="en-US" sz="1300"/>
              <a:t>Now please be sure that you’re a beauty </a:t>
            </a:r>
          </a:p>
          <a:p>
            <a:pPr marL="0" indent="0">
              <a:buNone/>
            </a:pPr>
            <a:r>
              <a:rPr lang="en-US" sz="1300"/>
              <a:t>and you’re strong and smart and kind. </a:t>
            </a:r>
          </a:p>
          <a:p>
            <a:pPr marL="0" indent="0">
              <a:buNone/>
            </a:pPr>
            <a:r>
              <a:rPr lang="en-US" sz="1300"/>
              <a:t>When the influence of strangers </a:t>
            </a:r>
          </a:p>
          <a:p>
            <a:pPr marL="0" indent="0">
              <a:buNone/>
            </a:pPr>
            <a:r>
              <a:rPr lang="en-US" sz="1300"/>
              <a:t>tangles up your precious mind</a:t>
            </a:r>
          </a:p>
          <a:p>
            <a:pPr marL="0" indent="0">
              <a:buNone/>
            </a:pPr>
            <a:r>
              <a:rPr lang="en-US" sz="1300"/>
              <a:t>When the illusions of perfection </a:t>
            </a:r>
          </a:p>
          <a:p>
            <a:pPr marL="0" indent="0">
              <a:buNone/>
            </a:pPr>
            <a:r>
              <a:rPr lang="en-US" sz="1300"/>
              <a:t>are shining like a star</a:t>
            </a:r>
          </a:p>
          <a:p>
            <a:pPr marL="0" indent="0">
              <a:buNone/>
            </a:pPr>
            <a:r>
              <a:rPr lang="en-US" sz="1300"/>
              <a:t>Take a look at your reflection </a:t>
            </a:r>
          </a:p>
          <a:p>
            <a:pPr marL="0" indent="0">
              <a:buNone/>
            </a:pPr>
            <a:r>
              <a:rPr lang="en-US" sz="1300"/>
              <a:t>and remember who you are</a:t>
            </a:r>
            <a:br>
              <a:rPr lang="en-US" sz="1300"/>
            </a:br>
            <a:endParaRPr lang="en-US" sz="1300"/>
          </a:p>
        </p:txBody>
      </p:sp>
    </p:spTree>
    <p:extLst>
      <p:ext uri="{BB962C8B-B14F-4D97-AF65-F5344CB8AC3E}">
        <p14:creationId xmlns:p14="http://schemas.microsoft.com/office/powerpoint/2010/main" val="23120141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BBD9BF9-FC60-A279-F748-BCBEFF7F51C6}"/>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187EDA-B35B-D0B0-E49A-8822DCF0EE2D}"/>
              </a:ext>
            </a:extLst>
          </p:cNvPr>
          <p:cNvSpPr>
            <a:spLocks noGrp="1"/>
          </p:cNvSpPr>
          <p:nvPr>
            <p:ph type="title"/>
          </p:nvPr>
        </p:nvSpPr>
        <p:spPr>
          <a:xfrm>
            <a:off x="630936" y="640080"/>
            <a:ext cx="4818888" cy="1481328"/>
          </a:xfrm>
        </p:spPr>
        <p:txBody>
          <a:bodyPr vert="horz" lIns="91440" tIns="45720" rIns="91440" bIns="45720" rtlCol="0" anchor="b">
            <a:normAutofit/>
          </a:bodyPr>
          <a:lstStyle/>
          <a:p>
            <a:br>
              <a:rPr lang="en-US" sz="3000" b="1" kern="1200">
                <a:solidFill>
                  <a:schemeClr val="tx1"/>
                </a:solidFill>
                <a:latin typeface="+mj-lt"/>
                <a:ea typeface="+mj-ea"/>
                <a:cs typeface="+mj-cs"/>
              </a:rPr>
            </a:br>
            <a:r>
              <a:rPr lang="en-US" sz="3000" b="1" kern="1200">
                <a:solidFill>
                  <a:schemeClr val="tx1"/>
                </a:solidFill>
                <a:latin typeface="+mj-lt"/>
                <a:ea typeface="+mj-ea"/>
                <a:cs typeface="+mj-cs"/>
              </a:rPr>
              <a:t>Programming Ideas for “Dreamer”</a:t>
            </a:r>
          </a:p>
        </p:txBody>
      </p:sp>
      <p:sp>
        <p:nvSpPr>
          <p:cNvPr id="15"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58501AA-F7AF-4AD0-D14C-57D6C9CF52CF}"/>
              </a:ext>
            </a:extLst>
          </p:cNvPr>
          <p:cNvSpPr>
            <a:spLocks noGrp="1"/>
          </p:cNvSpPr>
          <p:nvPr>
            <p:ph sz="half" idx="1"/>
          </p:nvPr>
        </p:nvSpPr>
        <p:spPr>
          <a:xfrm>
            <a:off x="630936" y="2660904"/>
            <a:ext cx="4818888" cy="3547872"/>
          </a:xfrm>
        </p:spPr>
        <p:txBody>
          <a:bodyPr vert="horz" lIns="91440" tIns="45720" rIns="91440" bIns="45720" rtlCol="0" anchor="t">
            <a:normAutofit/>
          </a:bodyPr>
          <a:lstStyle/>
          <a:p>
            <a:r>
              <a:rPr lang="en-US" sz="1700"/>
              <a:t>Visit the Same Message/Different meaning page on wondermedialibrary.org. How might different people understand this same musical  message? Discuss with a peer what this song means to each of you or how it makes you feel.</a:t>
            </a:r>
          </a:p>
          <a:p>
            <a:r>
              <a:rPr lang="en-US" sz="1700"/>
              <a:t>What is the effect of your media use on the dreams and goals you have? </a:t>
            </a:r>
          </a:p>
          <a:p>
            <a:r>
              <a:rPr lang="en-US" sz="1700"/>
              <a:t>Where do you find inspiration online and what sites or platforms bring you down or lower your sense of self? Make a list. Discuss with others some ways you might shape your media use to best support your dreams.</a:t>
            </a:r>
          </a:p>
          <a:p>
            <a:endParaRPr lang="en-US" sz="1700"/>
          </a:p>
          <a:p>
            <a:endParaRPr lang="en-US" sz="1700"/>
          </a:p>
        </p:txBody>
      </p:sp>
      <p:pic>
        <p:nvPicPr>
          <p:cNvPr id="8" name="Content Placeholder 7" descr="A blue and white rectangular signs&#10;&#10;AI-generated content may be incorrect.">
            <a:extLst>
              <a:ext uri="{FF2B5EF4-FFF2-40B4-BE49-F238E27FC236}">
                <a16:creationId xmlns:a16="http://schemas.microsoft.com/office/drawing/2014/main" id="{85CDC646-4655-B11F-8286-77A6CAE66EBE}"/>
              </a:ext>
            </a:extLst>
          </p:cNvPr>
          <p:cNvPicPr>
            <a:picLocks noGrp="1" noChangeAspect="1"/>
          </p:cNvPicPr>
          <p:nvPr>
            <p:ph sz="half" idx="2"/>
          </p:nvPr>
        </p:nvPicPr>
        <p:blipFill>
          <a:blip r:embed="rId2"/>
          <a:stretch>
            <a:fillRect/>
          </a:stretch>
        </p:blipFill>
        <p:spPr>
          <a:xfrm>
            <a:off x="6099048" y="1723073"/>
            <a:ext cx="5458968" cy="3411854"/>
          </a:xfrm>
          <a:prstGeom prst="rect">
            <a:avLst/>
          </a:prstGeom>
        </p:spPr>
      </p:pic>
    </p:spTree>
    <p:extLst>
      <p:ext uri="{BB962C8B-B14F-4D97-AF65-F5344CB8AC3E}">
        <p14:creationId xmlns:p14="http://schemas.microsoft.com/office/powerpoint/2010/main" val="31031224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4F39901C-22DA-68E8-4A57-8578D8F261E8}"/>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3600" kern="1200">
                <a:solidFill>
                  <a:schemeClr val="tx1"/>
                </a:solidFill>
                <a:latin typeface="+mj-lt"/>
                <a:ea typeface="+mj-ea"/>
                <a:cs typeface="+mj-cs"/>
              </a:rPr>
              <a:t>“Same Message Different Meaning” WML website game: </a:t>
            </a:r>
            <a:r>
              <a:rPr lang="en-US" sz="3600" b="0" kern="1200">
                <a:solidFill>
                  <a:schemeClr val="tx1"/>
                </a:solidFill>
                <a:latin typeface="+mj-lt"/>
                <a:ea typeface="+mj-ea"/>
                <a:cs typeface="+mj-cs"/>
              </a:rPr>
              <a:t>“What does the U.S. flag mean to you?”</a:t>
            </a:r>
            <a:endParaRPr lang="en-US" sz="3600" kern="1200">
              <a:solidFill>
                <a:schemeClr val="tx1"/>
              </a:solidFill>
              <a:latin typeface="+mj-lt"/>
              <a:ea typeface="+mj-ea"/>
              <a:cs typeface="+mj-cs"/>
            </a:endParaRPr>
          </a:p>
        </p:txBody>
      </p:sp>
      <p:sp>
        <p:nvSpPr>
          <p:cNvPr id="15"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descr="A person smiling with dreadlocks and a note&#10;&#10;AI-generated content may be incorrect.">
            <a:extLst>
              <a:ext uri="{FF2B5EF4-FFF2-40B4-BE49-F238E27FC236}">
                <a16:creationId xmlns:a16="http://schemas.microsoft.com/office/drawing/2014/main" id="{329A871E-6191-A722-1294-B867D28EFD7A}"/>
              </a:ext>
            </a:extLst>
          </p:cNvPr>
          <p:cNvPicPr>
            <a:picLocks noGrp="1" noChangeAspect="1"/>
          </p:cNvPicPr>
          <p:nvPr>
            <p:ph idx="1"/>
          </p:nvPr>
        </p:nvPicPr>
        <p:blipFill>
          <a:blip r:embed="rId2"/>
          <a:stretch>
            <a:fillRect/>
          </a:stretch>
        </p:blipFill>
        <p:spPr>
          <a:xfrm>
            <a:off x="4654296" y="1521447"/>
            <a:ext cx="7214616" cy="3787674"/>
          </a:xfrm>
          <a:prstGeom prst="rect">
            <a:avLst/>
          </a:prstGeom>
        </p:spPr>
      </p:pic>
    </p:spTree>
    <p:extLst>
      <p:ext uri="{BB962C8B-B14F-4D97-AF65-F5344CB8AC3E}">
        <p14:creationId xmlns:p14="http://schemas.microsoft.com/office/powerpoint/2010/main" val="1583466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BD35163-6999-865E-8EFE-642195B719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A7A2B2-08FC-041A-0099-1A2AF80C0BF4}"/>
              </a:ext>
            </a:extLst>
          </p:cNvPr>
          <p:cNvSpPr>
            <a:spLocks noGrp="1"/>
          </p:cNvSpPr>
          <p:nvPr>
            <p:ph type="title"/>
          </p:nvPr>
        </p:nvSpPr>
        <p:spPr>
          <a:xfrm>
            <a:off x="481013" y="3752849"/>
            <a:ext cx="3290887" cy="2452687"/>
          </a:xfrm>
        </p:spPr>
        <p:txBody>
          <a:bodyPr vert="horz" lIns="91440" tIns="45720" rIns="91440" bIns="45720" rtlCol="0" anchor="ctr">
            <a:normAutofit/>
          </a:bodyPr>
          <a:lstStyle/>
          <a:p>
            <a:br>
              <a:rPr lang="en-US" sz="3600" b="1"/>
            </a:br>
            <a:r>
              <a:rPr lang="en-US" sz="3600" b="1"/>
              <a:t>Programming Ideas for</a:t>
            </a:r>
            <a:br>
              <a:rPr lang="en-US" sz="3600" b="1"/>
            </a:br>
            <a:r>
              <a:rPr lang="en-US" sz="3600" b="1"/>
              <a:t>“Dreamer” </a:t>
            </a:r>
          </a:p>
        </p:txBody>
      </p:sp>
      <p:pic>
        <p:nvPicPr>
          <p:cNvPr id="5" name="Picture 4" descr="A blue and orange text&#10;&#10;AI-generated content may be incorrect.">
            <a:extLst>
              <a:ext uri="{FF2B5EF4-FFF2-40B4-BE49-F238E27FC236}">
                <a16:creationId xmlns:a16="http://schemas.microsoft.com/office/drawing/2014/main" id="{CBAD5914-F968-9638-DAC3-C65B71773D5D}"/>
              </a:ext>
            </a:extLst>
          </p:cNvPr>
          <p:cNvPicPr>
            <a:picLocks noChangeAspect="1"/>
          </p:cNvPicPr>
          <p:nvPr/>
        </p:nvPicPr>
        <p:blipFill>
          <a:blip r:embed="rId2"/>
          <a:srcRect t="21966" b="29339"/>
          <a:stretch>
            <a:fillRect/>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24A3374B-9C10-8181-0107-C30F4F0AAAC9}"/>
              </a:ext>
            </a:extLst>
          </p:cNvPr>
          <p:cNvSpPr>
            <a:spLocks noGrp="1"/>
          </p:cNvSpPr>
          <p:nvPr>
            <p:ph sz="half" idx="1"/>
          </p:nvPr>
        </p:nvSpPr>
        <p:spPr>
          <a:xfrm>
            <a:off x="4223982" y="3752850"/>
            <a:ext cx="7485413" cy="2452687"/>
          </a:xfrm>
        </p:spPr>
        <p:txBody>
          <a:bodyPr vert="horz" lIns="91440" tIns="45720" rIns="91440" bIns="45720" rtlCol="0" anchor="ctr">
            <a:normAutofit/>
          </a:bodyPr>
          <a:lstStyle/>
          <a:p>
            <a:r>
              <a:rPr lang="en-US" sz="1800"/>
              <a:t>What is the message of this song?</a:t>
            </a:r>
          </a:p>
          <a:p>
            <a:r>
              <a:rPr lang="en-US" sz="1800"/>
              <a:t>Where do you see references to media in this song’s lyrics? </a:t>
            </a:r>
          </a:p>
          <a:p>
            <a:r>
              <a:rPr lang="en-US" sz="1800"/>
              <a:t>Visit the Daily Media Use game on wondermedialibrary.org to see how your media use compares with others. Look on the Settings on your phone to check on your daily screen time and where you spend it.</a:t>
            </a:r>
          </a:p>
          <a:p>
            <a:endParaRPr lang="en-US" sz="1800"/>
          </a:p>
          <a:p>
            <a:endParaRPr lang="en-US" sz="1800" dirty="0"/>
          </a:p>
          <a:p>
            <a:endParaRPr lang="en-US" sz="1800" dirty="0"/>
          </a:p>
        </p:txBody>
      </p:sp>
    </p:spTree>
    <p:extLst>
      <p:ext uri="{BB962C8B-B14F-4D97-AF65-F5344CB8AC3E}">
        <p14:creationId xmlns:p14="http://schemas.microsoft.com/office/powerpoint/2010/main" val="9559552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DADD1FCA-8ACB-4958-81DD-4CDD6D3E1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802086"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2CA6CB3-135E-F07B-497E-774668EA75EE}"/>
              </a:ext>
            </a:extLst>
          </p:cNvPr>
          <p:cNvSpPr>
            <a:spLocks noGrp="1"/>
          </p:cNvSpPr>
          <p:nvPr>
            <p:ph type="title"/>
          </p:nvPr>
        </p:nvSpPr>
        <p:spPr>
          <a:xfrm>
            <a:off x="773408" y="992094"/>
            <a:ext cx="3616913" cy="2795160"/>
          </a:xfrm>
        </p:spPr>
        <p:txBody>
          <a:bodyPr vert="horz" lIns="91440" tIns="45720" rIns="91440" bIns="45720" rtlCol="0" anchor="b">
            <a:normAutofit/>
          </a:bodyPr>
          <a:lstStyle/>
          <a:p>
            <a:pPr algn="ctr"/>
            <a:r>
              <a:rPr lang="en-US" kern="1200">
                <a:solidFill>
                  <a:schemeClr val="tx1"/>
                </a:solidFill>
                <a:latin typeface="+mj-lt"/>
                <a:ea typeface="+mj-ea"/>
                <a:cs typeface="+mj-cs"/>
              </a:rPr>
              <a:t>Daily Media Use website game</a:t>
            </a:r>
          </a:p>
        </p:txBody>
      </p:sp>
      <p:pic>
        <p:nvPicPr>
          <p:cNvPr id="7" name="Content Placeholder 6" descr="A screenshot of a cell phone&#10;&#10;AI-generated content may be incorrect.">
            <a:extLst>
              <a:ext uri="{FF2B5EF4-FFF2-40B4-BE49-F238E27FC236}">
                <a16:creationId xmlns:a16="http://schemas.microsoft.com/office/drawing/2014/main" id="{0A9C5AD2-DFDF-6F80-7E41-CC49A440056E}"/>
              </a:ext>
            </a:extLst>
          </p:cNvPr>
          <p:cNvPicPr>
            <a:picLocks noGrp="1" noChangeAspect="1"/>
          </p:cNvPicPr>
          <p:nvPr>
            <p:ph idx="1"/>
          </p:nvPr>
        </p:nvPicPr>
        <p:blipFill>
          <a:blip r:embed="rId2"/>
          <a:stretch>
            <a:fillRect/>
          </a:stretch>
        </p:blipFill>
        <p:spPr>
          <a:xfrm>
            <a:off x="6304651" y="578738"/>
            <a:ext cx="4890848" cy="5670549"/>
          </a:xfrm>
          <a:prstGeom prst="rect">
            <a:avLst/>
          </a:prstGeom>
        </p:spPr>
      </p:pic>
    </p:spTree>
    <p:extLst>
      <p:ext uri="{BB962C8B-B14F-4D97-AF65-F5344CB8AC3E}">
        <p14:creationId xmlns:p14="http://schemas.microsoft.com/office/powerpoint/2010/main" val="38916772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A2E7C1E-2B5A-4BBA-AE51-1CD8C19309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6">
            <a:extLst>
              <a:ext uri="{FF2B5EF4-FFF2-40B4-BE49-F238E27FC236}">
                <a16:creationId xmlns:a16="http://schemas.microsoft.com/office/drawing/2014/main" id="{43DF76B1-5174-4FAF-9D19-FFEE98426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4762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up of a logo&#10;&#10;AI-generated content may be incorrect.">
            <a:extLst>
              <a:ext uri="{FF2B5EF4-FFF2-40B4-BE49-F238E27FC236}">
                <a16:creationId xmlns:a16="http://schemas.microsoft.com/office/drawing/2014/main" id="{61EC0F7F-D07A-5ABD-D42D-D4D27C143D5C}"/>
              </a:ext>
            </a:extLst>
          </p:cNvPr>
          <p:cNvPicPr>
            <a:picLocks noChangeAspect="1"/>
          </p:cNvPicPr>
          <p:nvPr/>
        </p:nvPicPr>
        <p:blipFill>
          <a:blip r:embed="rId2"/>
          <a:stretch>
            <a:fillRect/>
          </a:stretch>
        </p:blipFill>
        <p:spPr>
          <a:xfrm>
            <a:off x="990600" y="953838"/>
            <a:ext cx="10134600" cy="4889943"/>
          </a:xfrm>
          <a:prstGeom prst="rect">
            <a:avLst/>
          </a:prstGeom>
        </p:spPr>
      </p:pic>
    </p:spTree>
    <p:extLst>
      <p:ext uri="{BB962C8B-B14F-4D97-AF65-F5344CB8AC3E}">
        <p14:creationId xmlns:p14="http://schemas.microsoft.com/office/powerpoint/2010/main" val="14153469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TotalTime>
  <Words>534</Words>
  <Application>Microsoft Macintosh PowerPoint</Application>
  <PresentationFormat>Widescreen</PresentationFormat>
  <Paragraphs>53</Paragraphs>
  <Slides>8</Slides>
  <Notes>2</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Aptos</vt:lpstr>
      <vt:lpstr>Aptos Display</vt:lpstr>
      <vt:lpstr>Arial</vt:lpstr>
      <vt:lpstr>Calibri</vt:lpstr>
      <vt:lpstr>Office Theme</vt:lpstr>
      <vt:lpstr>Example of Wonder Media Library Programming</vt:lpstr>
      <vt:lpstr>“Dreamer” by Rachael Davis for Click: The Musical. Connect IRL </vt:lpstr>
      <vt:lpstr>“Dreamer”  https://bit.ly/4nV8IPt </vt:lpstr>
      <vt:lpstr> Programming Ideas for “Dreamer”</vt:lpstr>
      <vt:lpstr>“Same Message Different Meaning” WML website game: “What does the U.S. flag mean to you?”</vt:lpstr>
      <vt:lpstr> Programming Ideas for “Dreamer” </vt:lpstr>
      <vt:lpstr>Daily Media Use website game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Sue Ellen Christian</dc:creator>
  <cp:lastModifiedBy>Sue Ellen Christian</cp:lastModifiedBy>
  <cp:revision>3</cp:revision>
  <dcterms:created xsi:type="dcterms:W3CDTF">2025-08-15T15:28:27Z</dcterms:created>
  <dcterms:modified xsi:type="dcterms:W3CDTF">2025-08-15T16:56:03Z</dcterms:modified>
</cp:coreProperties>
</file>