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b101fc9cd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b101fc9cd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b0f4f9588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b0f4f9588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images.apple.com/privacy/docs/Differential_Privacy_Overview.pdf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497" y="1931100"/>
            <a:ext cx="3319778" cy="164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93350" y="2014906"/>
            <a:ext cx="1334475" cy="1476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2010" y="2112863"/>
            <a:ext cx="1254565" cy="12807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582800" y="707300"/>
            <a:ext cx="7825500" cy="5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2"/>
                </a:solidFill>
              </a:rPr>
              <a:t>What do these emojis mean to you? What do you think they mean to people older than you? Younger than you?</a:t>
            </a:r>
            <a:endParaRPr b="1" sz="2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2075" y="1058275"/>
            <a:ext cx="7365150" cy="27555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/>
        </p:nvSpPr>
        <p:spPr>
          <a:xfrm>
            <a:off x="5760325" y="3813775"/>
            <a:ext cx="30555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Source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531900" y="198050"/>
            <a:ext cx="7638900" cy="7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Could the meanings of these popular emojis be confused? Why or why not?</a:t>
            </a:r>
            <a:endParaRPr b="1"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3146" y="0"/>
            <a:ext cx="665770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