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82" r:id="rId1"/>
  </p:sldMasterIdLst>
  <p:notesMasterIdLst>
    <p:notesMasterId r:id="rId32"/>
  </p:notesMasterIdLst>
  <p:sldIdLst>
    <p:sldId id="256" r:id="rId2"/>
    <p:sldId id="284" r:id="rId3"/>
    <p:sldId id="283" r:id="rId4"/>
    <p:sldId id="257" r:id="rId5"/>
    <p:sldId id="282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6" r:id="rId3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0"/>
  </p:normalViewPr>
  <p:slideViewPr>
    <p:cSldViewPr snapToGrid="0">
      <p:cViewPr varScale="1">
        <p:scale>
          <a:sx n="142" d="100"/>
          <a:sy n="142" d="100"/>
        </p:scale>
        <p:origin x="76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ef1bfa1361_2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ef1bfa1361_2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ef1bfa1361_2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ef1bfa1361_2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missing earring in her right ear, the background along the left and top looks blotchy, there’s a splotch on the right side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ef1bfa1361_2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ef1bfa1361_2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ef1bfa1361_2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ef1bfa1361_2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weird background, strange texture on his chin and neck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ef1bfa1361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ef1bfa1361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ef1bfa1361_2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ef1bfa1361_2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asymmetrical ears, her body bleeds into the background in the bottom right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aeaf112e3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aeaf112e3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aeaf112e3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aeaf112e3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weird splotch above her shoulder</a:t>
            </a: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aeaf112e33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aeaf112e33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aeaf112e33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aeaf112e33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background is different on each side of face 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58360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aeb7dbb6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aeb7dbb6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aeb7dbb617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aeb7dbb617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different earrings and a strange background</a:t>
            </a: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aeb7dbb61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aeb7dbb61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aeb7dbb61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aeb7dbb61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splotches on the right side of the head and strange or missing teeth</a:t>
            </a: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aeb7dbb61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aeb7dbb61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aeb7dbb617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aeb7dbb617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background and hair blurry in lower left corner</a:t>
            </a: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aeb7dbb617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aeb7dbb617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aeb7dbb617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aeb7dbb617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</a:t>
            </a:r>
            <a:r>
              <a:rPr lang="en" dirty="0">
                <a:solidFill>
                  <a:schemeClr val="dk1"/>
                </a:solidFill>
              </a:rPr>
              <a:t>earrings different and weird background</a:t>
            </a:r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6800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ef1bfa1361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ef1bfa1361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ef1bfa1361_2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ef1bfa1361_2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ef1bfa1361_2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ef1bfa1361_2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splotches on face, strange coloring, green blob on left side of image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ef1bfa1361_2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ef1bfa1361_2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ef1bfa1361_2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ef1bfa1361_2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Ways to tell: splotch on right of photo, hair on bottom left of photo looks blotchy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ef1bfa1361_2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ef1bfa1361_2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ef1bfa1361_2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ef1bfa1361_2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Ways to tell: weird object to the right, the person’s left ear looks strange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09F2B-7FF6-054D-3296-6136E652F3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3E6AC3-C893-681C-3907-288B653A7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E4DF7-0191-3CA3-E856-EE6B47A3A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A9D22-952C-6DFB-CDBB-61EE8770C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838E7-FE82-FF75-CAD4-68B7F6656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3683852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547DA-3D93-257F-5367-9297353E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B5A4C-A924-0B40-F05A-86C9884CD2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D01DB-D169-4493-5265-7882EC702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0B0C2-4BFB-2C4D-5080-51A3EA430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E303A-9B7A-BBC6-A983-253CACB90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5269253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57546D-464B-D224-1388-CB3342A4D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30AE84-78DB-6EB9-C122-EBFE1F5C7B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989D6-3C44-4686-CB8C-B6F878A3E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42C072-176B-62A6-7430-34426D7F9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89F13-6E6F-718E-2985-35C1DE98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7526598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837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620BE-10BA-1D21-D908-0B9021A0F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E158F-C766-BC53-2AD6-1534BF77FD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4F2E5-3DE9-2E1B-885E-216A268C3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4F70D-77C9-CD43-BFA1-14A48EECC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D5311-6ECB-43D4-96FA-9CB50DCB0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311729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6DE22-25CE-6132-D749-BC2B9EA1B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96DDB-A14C-A8B6-15AD-07889EFEC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0B78C-B4D7-F9AB-C242-358FD58B8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A52D0-3204-93D4-95FB-87C18087F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AD3F6-90B5-76C8-1B3B-BBADA7FB2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8377554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A8591-14E3-1EA0-6D40-59D482F9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A3B96-C529-0993-8D24-C127A9F8E6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DB313-2B60-3D48-BC53-C6D651A62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BBE7B-8C1D-CE2D-8AAC-2589EDE86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D7A933-8B15-F259-EE84-40DA230B2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94A097-E3E4-A1C2-F704-BEBC23054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8823166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66AD2-1C49-A3D1-3665-E8D7079A1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84FC9-0FF6-1E67-DE81-4891F4097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B40354-8279-D835-0584-B3CDA6E53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5F5A20-AB51-A8EB-7048-069C81DF13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B9B6ED-3626-979E-45D0-13422900CC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97CD9E-839E-37C5-2569-39E517CEA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8E8DD2-A69F-8BB0-FC05-F207963E3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5C1A7A-F403-0D60-2E3F-64B3B1FDE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6350136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0B44D-9228-B28A-B142-EBB680FE0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4856CD-EB33-502C-D443-B520A14AD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3038F4-3C79-5FFD-4080-B49DD2A37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FE0CF-DAC0-3855-9CA8-246C10092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6794111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B92F01-F0D0-874A-587F-6F2A2B41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DF8A8-1317-3603-9F82-00D21188D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78CD2-8DEC-3EA8-2E83-62C0BD1D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43310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14D6F-0A78-AEF1-6250-92369A17D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6EDF2-CF94-F139-E6AF-507F75825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8EB427-5DC6-2355-3A62-4B40EC762B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886483-98C2-6554-9D2F-25174FAA4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82A46-1111-4D07-0AAE-AFF48C2B2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706211-45F1-2BBC-C2DA-4A79F63CD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470949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56EC5-BCB9-92FA-AB3F-E757E2338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2A990C-2720-D55F-F7F2-65304931EB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FF52B-5D07-7D4E-8689-E012CF702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3A497-A859-9EF6-B2B5-6AEBCE3D7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0F27EF-537D-C6D6-E732-EAE35C668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D514C3-EF96-398E-BB58-D1104EDFD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753306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6AAC4E-9E43-927D-162B-A53455136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D2855-30A7-D8E2-074D-A4DFD18D8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FC020-8A76-0209-0372-240C32D7C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23EB0C-E970-C04D-9B02-46268617AAF2}" type="datetimeFigureOut">
              <a:rPr lang="en-US" smtClean="0"/>
              <a:t>3/6/24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29CE0-57CD-59CF-7DF3-90F749CDE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E6BE9-0294-80CA-2189-46E91E5345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500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whichfaceisreal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360045"/>
            <a:ext cx="8428482" cy="442341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logo for a tv show&#10;&#10;Description automatically generated">
            <a:extLst>
              <a:ext uri="{FF2B5EF4-FFF2-40B4-BE49-F238E27FC236}">
                <a16:creationId xmlns:a16="http://schemas.microsoft.com/office/drawing/2014/main" id="{95CC8288-723C-6A67-0E9E-5410170E4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99" y="1644997"/>
            <a:ext cx="4029074" cy="1853505"/>
          </a:xfrm>
          <a:prstGeom prst="rect">
            <a:avLst/>
          </a:prstGeom>
        </p:spPr>
      </p:pic>
      <p:sp>
        <p:nvSpPr>
          <p:cNvPr id="55" name="Google Shape;55;p13"/>
          <p:cNvSpPr txBox="1"/>
          <p:nvPr/>
        </p:nvSpPr>
        <p:spPr>
          <a:xfrm>
            <a:off x="4836750" y="4648025"/>
            <a:ext cx="4199700" cy="3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2"/>
              </a:solidFill>
            </a:endParaRPr>
          </a:p>
        </p:txBody>
      </p:sp>
      <p:pic>
        <p:nvPicPr>
          <p:cNvPr id="5" name="Picture 4" descr="A purple and white face with black text&#10;&#10;Description automatically generated">
            <a:extLst>
              <a:ext uri="{FF2B5EF4-FFF2-40B4-BE49-F238E27FC236}">
                <a16:creationId xmlns:a16="http://schemas.microsoft.com/office/drawing/2014/main" id="{0AA2B7B4-E9D2-DF2C-40ED-9B6FC1FDB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6704" y="1697972"/>
            <a:ext cx="2989131" cy="18665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C92BC3-5242-D972-E7EB-5D0802008D63}"/>
              </a:ext>
            </a:extLst>
          </p:cNvPr>
          <p:cNvSpPr txBox="1"/>
          <p:nvPr/>
        </p:nvSpPr>
        <p:spPr>
          <a:xfrm>
            <a:off x="482599" y="3747246"/>
            <a:ext cx="8178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93776">
              <a:spcAft>
                <a:spcPts val="600"/>
              </a:spcAft>
            </a:pPr>
            <a:r>
              <a:rPr lang="en-US" sz="2000" kern="1200" dirty="0">
                <a:solidFill>
                  <a:srgbClr val="EDEDED"/>
                </a:solidFill>
                <a:latin typeface="Broadway" pitchFamily="82" charset="77"/>
                <a:ea typeface="+mn-ea"/>
                <a:cs typeface="+mn-cs"/>
              </a:rPr>
              <a:t>www. https://</a:t>
            </a:r>
            <a:r>
              <a:rPr lang="en-US" sz="2000" kern="1200" dirty="0" err="1">
                <a:solidFill>
                  <a:srgbClr val="EDEDED"/>
                </a:solidFill>
                <a:latin typeface="Broadway" pitchFamily="82" charset="77"/>
                <a:ea typeface="+mn-ea"/>
                <a:cs typeface="+mn-cs"/>
              </a:rPr>
              <a:t>www.wondermedialibrary.com</a:t>
            </a:r>
            <a:r>
              <a:rPr lang="en-US" sz="2000" kern="1200" dirty="0">
                <a:solidFill>
                  <a:srgbClr val="EDEDED"/>
                </a:solidFill>
                <a:latin typeface="Broadway" pitchFamily="82" charset="77"/>
                <a:ea typeface="+mn-ea"/>
                <a:cs typeface="+mn-cs"/>
              </a:rPr>
              <a:t>/deep-fake/</a:t>
            </a:r>
            <a:endParaRPr lang="en-US" sz="2000" dirty="0">
              <a:latin typeface="Broadway" pitchFamily="8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9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8" name="Google Shape;88;p19"/>
          <p:cNvPicPr preferRelativeResize="0"/>
          <p:nvPr/>
        </p:nvPicPr>
        <p:blipFill rotWithShape="1">
          <a:blip r:embed="rId3"/>
          <a:srcRect l="1686" r="5853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9" name="Rectangle 9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Google Shape;94;p20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LEFT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Weird object to the right, the person’s left ear looks strange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93" name="Google Shape;93;p2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38469"/>
            <a:ext cx="5177790" cy="2666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9" name="Google Shape;99;p21"/>
          <p:cNvPicPr preferRelativeResize="0"/>
          <p:nvPr/>
        </p:nvPicPr>
        <p:blipFill rotWithShape="1">
          <a:blip r:embed="rId3"/>
          <a:srcRect l="6922" r="8618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0" name="Rectangle 109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Google Shape;105;p22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RIGHT is real!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missing earring in her right ear, the background along the left and top looks blotchy, there’s a splotch on the right side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04" name="Google Shape;104;p2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77302"/>
            <a:ext cx="5177790" cy="25888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angle 1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0" name="Google Shape;110;p23"/>
          <p:cNvPicPr preferRelativeResize="0"/>
          <p:nvPr/>
        </p:nvPicPr>
        <p:blipFill rotWithShape="1">
          <a:blip r:embed="rId3"/>
          <a:srcRect l="6346" r="4750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1" name="Rectangle 120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73217" y="-17533"/>
                  <a:pt x="355785" y="-4171"/>
                  <a:pt x="585917" y="0"/>
                </a:cubicBezTo>
                <a:cubicBezTo>
                  <a:pt x="816049" y="4171"/>
                  <a:pt x="991446" y="-9419"/>
                  <a:pt x="1196247" y="0"/>
                </a:cubicBezTo>
                <a:cubicBezTo>
                  <a:pt x="1401048" y="9419"/>
                  <a:pt x="1589984" y="-731"/>
                  <a:pt x="1806578" y="0"/>
                </a:cubicBezTo>
                <a:cubicBezTo>
                  <a:pt x="2023172" y="731"/>
                  <a:pt x="2247754" y="8393"/>
                  <a:pt x="2441321" y="0"/>
                </a:cubicBezTo>
                <a:cubicBezTo>
                  <a:pt x="2440939" y="4363"/>
                  <a:pt x="2441580" y="8857"/>
                  <a:pt x="2441321" y="13716"/>
                </a:cubicBezTo>
                <a:cubicBezTo>
                  <a:pt x="2169723" y="25934"/>
                  <a:pt x="2045712" y="34568"/>
                  <a:pt x="1830991" y="13716"/>
                </a:cubicBezTo>
                <a:cubicBezTo>
                  <a:pt x="1616270" y="-7136"/>
                  <a:pt x="1505876" y="-623"/>
                  <a:pt x="1269487" y="13716"/>
                </a:cubicBezTo>
                <a:cubicBezTo>
                  <a:pt x="1033098" y="28055"/>
                  <a:pt x="908661" y="36619"/>
                  <a:pt x="707983" y="13716"/>
                </a:cubicBezTo>
                <a:cubicBezTo>
                  <a:pt x="507305" y="-9187"/>
                  <a:pt x="333592" y="16187"/>
                  <a:pt x="0" y="13716"/>
                </a:cubicBezTo>
                <a:cubicBezTo>
                  <a:pt x="-459" y="8317"/>
                  <a:pt x="190" y="2744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07071" y="-14617"/>
                  <a:pt x="444194" y="-15606"/>
                  <a:pt x="585917" y="0"/>
                </a:cubicBezTo>
                <a:cubicBezTo>
                  <a:pt x="727640" y="15606"/>
                  <a:pt x="904326" y="-79"/>
                  <a:pt x="1123008" y="0"/>
                </a:cubicBezTo>
                <a:cubicBezTo>
                  <a:pt x="1341690" y="79"/>
                  <a:pt x="1600014" y="10401"/>
                  <a:pt x="1782164" y="0"/>
                </a:cubicBezTo>
                <a:cubicBezTo>
                  <a:pt x="1964314" y="-10401"/>
                  <a:pt x="2143537" y="-21488"/>
                  <a:pt x="2441321" y="0"/>
                </a:cubicBezTo>
                <a:cubicBezTo>
                  <a:pt x="2441507" y="3335"/>
                  <a:pt x="2441322" y="9457"/>
                  <a:pt x="2441321" y="13716"/>
                </a:cubicBezTo>
                <a:cubicBezTo>
                  <a:pt x="2166745" y="24201"/>
                  <a:pt x="2078726" y="10904"/>
                  <a:pt x="1879817" y="13716"/>
                </a:cubicBezTo>
                <a:cubicBezTo>
                  <a:pt x="1680908" y="16528"/>
                  <a:pt x="1548770" y="-8699"/>
                  <a:pt x="1318313" y="13716"/>
                </a:cubicBezTo>
                <a:cubicBezTo>
                  <a:pt x="1087856" y="36131"/>
                  <a:pt x="894613" y="-645"/>
                  <a:pt x="659157" y="13716"/>
                </a:cubicBezTo>
                <a:cubicBezTo>
                  <a:pt x="423701" y="28077"/>
                  <a:pt x="246611" y="29403"/>
                  <a:pt x="0" y="13716"/>
                </a:cubicBezTo>
                <a:cubicBezTo>
                  <a:pt x="-120" y="7867"/>
                  <a:pt x="674" y="39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Google Shape;116;p24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person on the LEFT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Ways to tell: Weird background, strange texture on his chin and neck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115" name="Google Shape;115;p2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57886"/>
            <a:ext cx="5177790" cy="2627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12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1" name="Google Shape;121;p25"/>
          <p:cNvPicPr preferRelativeResize="0"/>
          <p:nvPr/>
        </p:nvPicPr>
        <p:blipFill rotWithShape="1">
          <a:blip r:embed="rId3"/>
          <a:srcRect l="5170" r="3258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2" name="Rectangle 131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Google Shape;127;p26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LEFT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asymmetrical ears, her body bleeds into the background in the bottom right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26" name="Google Shape;126;p2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64358"/>
            <a:ext cx="5177790" cy="2614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0" name="Rectangle 139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2" name="Google Shape;132;p27"/>
          <p:cNvPicPr preferRelativeResize="0"/>
          <p:nvPr/>
        </p:nvPicPr>
        <p:blipFill rotWithShape="1">
          <a:blip r:embed="rId3"/>
          <a:srcRect l="527" r="775" b="-3"/>
          <a:stretch/>
        </p:blipFill>
        <p:spPr>
          <a:xfrm>
            <a:off x="241298" y="417891"/>
            <a:ext cx="4251513" cy="4307714"/>
          </a:xfrm>
          <a:prstGeom prst="rect">
            <a:avLst/>
          </a:prstGeom>
          <a:noFill/>
        </p:spPr>
      </p:pic>
      <p:pic>
        <p:nvPicPr>
          <p:cNvPr id="133" name="Google Shape;133;p27"/>
          <p:cNvPicPr preferRelativeResize="0"/>
          <p:nvPr/>
        </p:nvPicPr>
        <p:blipFill rotWithShape="1">
          <a:blip r:embed="rId4"/>
          <a:srcRect l="223" r="971" b="-3"/>
          <a:stretch/>
        </p:blipFill>
        <p:spPr>
          <a:xfrm>
            <a:off x="4646531" y="417891"/>
            <a:ext cx="4256170" cy="4307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4" name="Rectangle 143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Google Shape;138;p28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Ways to tell: Weird splotch above her left shoulder, eye colors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139" name="Google Shape;139;p2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77303"/>
            <a:ext cx="5177790" cy="2588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F12E7CC5-C78B-4EBD-9565-3FA00FAA6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Performance Curtains outline">
            <a:extLst>
              <a:ext uri="{FF2B5EF4-FFF2-40B4-BE49-F238E27FC236}">
                <a16:creationId xmlns:a16="http://schemas.microsoft.com/office/drawing/2014/main" id="{17165DF0-7A21-C6D8-7153-0B93BDF4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741" y="1308386"/>
            <a:ext cx="2526726" cy="2526726"/>
          </a:xfrm>
          <a:prstGeom prst="rect">
            <a:avLst/>
          </a:prstGeom>
        </p:spPr>
      </p:pic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3A4529A5-F675-429F-8044-01372BB134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2494" y="0"/>
            <a:ext cx="5671506" cy="5143500"/>
          </a:xfrm>
          <a:custGeom>
            <a:avLst/>
            <a:gdLst>
              <a:gd name="connsiteX0" fmla="*/ 7529613 w 7529613"/>
              <a:gd name="connsiteY0" fmla="*/ 0 h 6858000"/>
              <a:gd name="connsiteX1" fmla="*/ 1222331 w 7529613"/>
              <a:gd name="connsiteY1" fmla="*/ 0 h 6858000"/>
              <a:gd name="connsiteX2" fmla="*/ 1126483 w 7529613"/>
              <a:gd name="connsiteY2" fmla="*/ 148742 h 6858000"/>
              <a:gd name="connsiteX3" fmla="*/ 767554 w 7529613"/>
              <a:gd name="connsiteY3" fmla="*/ 819975 h 6858000"/>
              <a:gd name="connsiteX4" fmla="*/ 742103 w 7529613"/>
              <a:gd name="connsiteY4" fmla="*/ 854514 h 6858000"/>
              <a:gd name="connsiteX5" fmla="*/ 785881 w 7529613"/>
              <a:gd name="connsiteY5" fmla="*/ 750263 h 6858000"/>
              <a:gd name="connsiteX6" fmla="*/ 978978 w 7529613"/>
              <a:gd name="connsiteY6" fmla="*/ 331786 h 6858000"/>
              <a:gd name="connsiteX7" fmla="*/ 1155717 w 7529613"/>
              <a:gd name="connsiteY7" fmla="*/ 0 h 6858000"/>
              <a:gd name="connsiteX8" fmla="*/ 1098249 w 7529613"/>
              <a:gd name="connsiteY8" fmla="*/ 0 h 6858000"/>
              <a:gd name="connsiteX9" fmla="*/ 991458 w 7529613"/>
              <a:gd name="connsiteY9" fmla="*/ 196614 h 6858000"/>
              <a:gd name="connsiteX10" fmla="*/ 493941 w 7529613"/>
              <a:gd name="connsiteY10" fmla="*/ 1371196 h 6858000"/>
              <a:gd name="connsiteX11" fmla="*/ 46485 w 7529613"/>
              <a:gd name="connsiteY11" fmla="*/ 3331516 h 6858000"/>
              <a:gd name="connsiteX12" fmla="*/ 12252 w 7529613"/>
              <a:gd name="connsiteY12" fmla="*/ 4357388 h 6858000"/>
              <a:gd name="connsiteX13" fmla="*/ 170821 w 7529613"/>
              <a:gd name="connsiteY13" fmla="*/ 5552906 h 6858000"/>
              <a:gd name="connsiteX14" fmla="*/ 537265 w 7529613"/>
              <a:gd name="connsiteY14" fmla="*/ 6828295 h 6858000"/>
              <a:gd name="connsiteX15" fmla="*/ 549692 w 7529613"/>
              <a:gd name="connsiteY15" fmla="*/ 6858000 h 6858000"/>
              <a:gd name="connsiteX16" fmla="*/ 602234 w 7529613"/>
              <a:gd name="connsiteY16" fmla="*/ 6858000 h 6858000"/>
              <a:gd name="connsiteX17" fmla="*/ 595414 w 7529613"/>
              <a:gd name="connsiteY17" fmla="*/ 6841549 h 6858000"/>
              <a:gd name="connsiteX18" fmla="*/ 364260 w 7529613"/>
              <a:gd name="connsiteY18" fmla="*/ 6142729 h 6858000"/>
              <a:gd name="connsiteX19" fmla="*/ 213071 w 7529613"/>
              <a:gd name="connsiteY19" fmla="*/ 5513923 h 6858000"/>
              <a:gd name="connsiteX20" fmla="*/ 211290 w 7529613"/>
              <a:gd name="connsiteY20" fmla="*/ 5480401 h 6858000"/>
              <a:gd name="connsiteX21" fmla="*/ 311446 w 7529613"/>
              <a:gd name="connsiteY21" fmla="*/ 5830359 h 6858000"/>
              <a:gd name="connsiteX22" fmla="*/ 622963 w 7529613"/>
              <a:gd name="connsiteY22" fmla="*/ 6670527 h 6858000"/>
              <a:gd name="connsiteX23" fmla="*/ 710464 w 7529613"/>
              <a:gd name="connsiteY23" fmla="*/ 6858000 h 6858000"/>
              <a:gd name="connsiteX24" fmla="*/ 7529613 w 7529613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529613" h="6858000">
                <a:moveTo>
                  <a:pt x="7529613" y="0"/>
                </a:moveTo>
                <a:lnTo>
                  <a:pt x="1222331" y="0"/>
                </a:lnTo>
                <a:lnTo>
                  <a:pt x="1126483" y="148742"/>
                </a:lnTo>
                <a:cubicBezTo>
                  <a:pt x="995323" y="365513"/>
                  <a:pt x="876174" y="589569"/>
                  <a:pt x="767554" y="819975"/>
                </a:cubicBezTo>
                <a:cubicBezTo>
                  <a:pt x="762210" y="833492"/>
                  <a:pt x="753441" y="845393"/>
                  <a:pt x="742103" y="854514"/>
                </a:cubicBezTo>
                <a:cubicBezTo>
                  <a:pt x="756737" y="819849"/>
                  <a:pt x="770991" y="784928"/>
                  <a:pt x="785881" y="750263"/>
                </a:cubicBezTo>
                <a:cubicBezTo>
                  <a:pt x="846713" y="608712"/>
                  <a:pt x="910948" y="469145"/>
                  <a:pt x="978978" y="331786"/>
                </a:cubicBezTo>
                <a:lnTo>
                  <a:pt x="1155717" y="0"/>
                </a:lnTo>
                <a:lnTo>
                  <a:pt x="1098249" y="0"/>
                </a:lnTo>
                <a:lnTo>
                  <a:pt x="991458" y="196614"/>
                </a:lnTo>
                <a:cubicBezTo>
                  <a:pt x="797017" y="573253"/>
                  <a:pt x="633548" y="966066"/>
                  <a:pt x="493941" y="1371196"/>
                </a:cubicBezTo>
                <a:cubicBezTo>
                  <a:pt x="276630" y="2007265"/>
                  <a:pt x="126659" y="2664286"/>
                  <a:pt x="46485" y="3331516"/>
                </a:cubicBezTo>
                <a:cubicBezTo>
                  <a:pt x="4488" y="3672965"/>
                  <a:pt x="-14219" y="4013908"/>
                  <a:pt x="12252" y="4357388"/>
                </a:cubicBezTo>
                <a:cubicBezTo>
                  <a:pt x="43558" y="4758899"/>
                  <a:pt x="90773" y="5157998"/>
                  <a:pt x="170821" y="5552906"/>
                </a:cubicBezTo>
                <a:cubicBezTo>
                  <a:pt x="259109" y="5988893"/>
                  <a:pt x="378967" y="6414594"/>
                  <a:pt x="537265" y="6828295"/>
                </a:cubicBezTo>
                <a:lnTo>
                  <a:pt x="549692" y="6858000"/>
                </a:lnTo>
                <a:lnTo>
                  <a:pt x="602234" y="6858000"/>
                </a:lnTo>
                <a:lnTo>
                  <a:pt x="595414" y="6841549"/>
                </a:lnTo>
                <a:cubicBezTo>
                  <a:pt x="507884" y="6614016"/>
                  <a:pt x="431296" y="6380817"/>
                  <a:pt x="364260" y="6142729"/>
                </a:cubicBezTo>
                <a:cubicBezTo>
                  <a:pt x="305974" y="5935370"/>
                  <a:pt x="262958" y="5723695"/>
                  <a:pt x="213071" y="5513923"/>
                </a:cubicBezTo>
                <a:cubicBezTo>
                  <a:pt x="211892" y="5502788"/>
                  <a:pt x="211299" y="5491601"/>
                  <a:pt x="211290" y="5480401"/>
                </a:cubicBezTo>
                <a:cubicBezTo>
                  <a:pt x="247814" y="5607635"/>
                  <a:pt x="276958" y="5719759"/>
                  <a:pt x="311446" y="5830359"/>
                </a:cubicBezTo>
                <a:cubicBezTo>
                  <a:pt x="401357" y="6118381"/>
                  <a:pt x="505060" y="6398531"/>
                  <a:pt x="622963" y="6670527"/>
                </a:cubicBezTo>
                <a:lnTo>
                  <a:pt x="710464" y="6858000"/>
                </a:lnTo>
                <a:lnTo>
                  <a:pt x="7529613" y="6858000"/>
                </a:lnTo>
                <a:close/>
              </a:path>
            </a:pathLst>
          </a:custGeom>
          <a:solidFill>
            <a:schemeClr val="accent2"/>
          </a:solidFill>
          <a:ln w="685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4216545" y="571903"/>
            <a:ext cx="4237012" cy="2399897"/>
          </a:xfrm>
          <a:prstGeom prst="rect">
            <a:avLst/>
          </a:prstGeom>
        </p:spPr>
        <p:txBody>
          <a:bodyPr spcFirstLastPara="1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rgbClr val="FFFFFF"/>
                </a:solidFill>
                <a:latin typeface="Broadway" pitchFamily="82" charset="77"/>
              </a:rPr>
              <a:t>Deep Fake Game: AI or Real?</a:t>
            </a:r>
          </a:p>
        </p:txBody>
      </p:sp>
      <p:sp>
        <p:nvSpPr>
          <p:cNvPr id="64" name="sketch line">
            <a:extLst>
              <a:ext uri="{FF2B5EF4-FFF2-40B4-BE49-F238E27FC236}">
                <a16:creationId xmlns:a16="http://schemas.microsoft.com/office/drawing/2014/main" id="{63DAB858-5A0C-4AFF-AAC6-705EDF8D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8261" y="3032476"/>
            <a:ext cx="3977640" cy="13716"/>
          </a:xfrm>
          <a:custGeom>
            <a:avLst/>
            <a:gdLst>
              <a:gd name="connsiteX0" fmla="*/ 0 w 3977640"/>
              <a:gd name="connsiteY0" fmla="*/ 0 h 13716"/>
              <a:gd name="connsiteX1" fmla="*/ 742493 w 3977640"/>
              <a:gd name="connsiteY1" fmla="*/ 0 h 13716"/>
              <a:gd name="connsiteX2" fmla="*/ 1445209 w 3977640"/>
              <a:gd name="connsiteY2" fmla="*/ 0 h 13716"/>
              <a:gd name="connsiteX3" fmla="*/ 2147926 w 3977640"/>
              <a:gd name="connsiteY3" fmla="*/ 0 h 13716"/>
              <a:gd name="connsiteX4" fmla="*/ 2691536 w 3977640"/>
              <a:gd name="connsiteY4" fmla="*/ 0 h 13716"/>
              <a:gd name="connsiteX5" fmla="*/ 3274924 w 3977640"/>
              <a:gd name="connsiteY5" fmla="*/ 0 h 13716"/>
              <a:gd name="connsiteX6" fmla="*/ 3977640 w 3977640"/>
              <a:gd name="connsiteY6" fmla="*/ 0 h 13716"/>
              <a:gd name="connsiteX7" fmla="*/ 3977640 w 3977640"/>
              <a:gd name="connsiteY7" fmla="*/ 13716 h 13716"/>
              <a:gd name="connsiteX8" fmla="*/ 3314700 w 3977640"/>
              <a:gd name="connsiteY8" fmla="*/ 13716 h 13716"/>
              <a:gd name="connsiteX9" fmla="*/ 2771089 w 3977640"/>
              <a:gd name="connsiteY9" fmla="*/ 13716 h 13716"/>
              <a:gd name="connsiteX10" fmla="*/ 2227478 w 3977640"/>
              <a:gd name="connsiteY10" fmla="*/ 13716 h 13716"/>
              <a:gd name="connsiteX11" fmla="*/ 1524762 w 3977640"/>
              <a:gd name="connsiteY11" fmla="*/ 13716 h 13716"/>
              <a:gd name="connsiteX12" fmla="*/ 941375 w 3977640"/>
              <a:gd name="connsiteY12" fmla="*/ 13716 h 13716"/>
              <a:gd name="connsiteX13" fmla="*/ 0 w 3977640"/>
              <a:gd name="connsiteY13" fmla="*/ 13716 h 13716"/>
              <a:gd name="connsiteX14" fmla="*/ 0 w 3977640"/>
              <a:gd name="connsiteY14" fmla="*/ 0 h 13716"/>
              <a:gd name="connsiteX0" fmla="*/ 0 w 3977640"/>
              <a:gd name="connsiteY0" fmla="*/ 0 h 13716"/>
              <a:gd name="connsiteX1" fmla="*/ 623164 w 3977640"/>
              <a:gd name="connsiteY1" fmla="*/ 0 h 13716"/>
              <a:gd name="connsiteX2" fmla="*/ 1166774 w 3977640"/>
              <a:gd name="connsiteY2" fmla="*/ 0 h 13716"/>
              <a:gd name="connsiteX3" fmla="*/ 1909267 w 3977640"/>
              <a:gd name="connsiteY3" fmla="*/ 0 h 13716"/>
              <a:gd name="connsiteX4" fmla="*/ 2532431 w 3977640"/>
              <a:gd name="connsiteY4" fmla="*/ 0 h 13716"/>
              <a:gd name="connsiteX5" fmla="*/ 3155594 w 3977640"/>
              <a:gd name="connsiteY5" fmla="*/ 0 h 13716"/>
              <a:gd name="connsiteX6" fmla="*/ 3977640 w 3977640"/>
              <a:gd name="connsiteY6" fmla="*/ 0 h 13716"/>
              <a:gd name="connsiteX7" fmla="*/ 3977640 w 3977640"/>
              <a:gd name="connsiteY7" fmla="*/ 13716 h 13716"/>
              <a:gd name="connsiteX8" fmla="*/ 3314700 w 3977640"/>
              <a:gd name="connsiteY8" fmla="*/ 13716 h 13716"/>
              <a:gd name="connsiteX9" fmla="*/ 2771089 w 3977640"/>
              <a:gd name="connsiteY9" fmla="*/ 13716 h 13716"/>
              <a:gd name="connsiteX10" fmla="*/ 2108149 w 3977640"/>
              <a:gd name="connsiteY10" fmla="*/ 13716 h 13716"/>
              <a:gd name="connsiteX11" fmla="*/ 1445209 w 3977640"/>
              <a:gd name="connsiteY11" fmla="*/ 13716 h 13716"/>
              <a:gd name="connsiteX12" fmla="*/ 822046 w 3977640"/>
              <a:gd name="connsiteY12" fmla="*/ 13716 h 13716"/>
              <a:gd name="connsiteX13" fmla="*/ 0 w 3977640"/>
              <a:gd name="connsiteY13" fmla="*/ 13716 h 13716"/>
              <a:gd name="connsiteX14" fmla="*/ 0 w 3977640"/>
              <a:gd name="connsiteY14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77640" h="13716" fill="none" extrusionOk="0">
                <a:moveTo>
                  <a:pt x="0" y="0"/>
                </a:moveTo>
                <a:cubicBezTo>
                  <a:pt x="363914" y="-18877"/>
                  <a:pt x="425952" y="-28373"/>
                  <a:pt x="742493" y="0"/>
                </a:cubicBezTo>
                <a:cubicBezTo>
                  <a:pt x="1042363" y="42731"/>
                  <a:pt x="1224517" y="13877"/>
                  <a:pt x="1445209" y="0"/>
                </a:cubicBezTo>
                <a:cubicBezTo>
                  <a:pt x="1675472" y="7578"/>
                  <a:pt x="1925197" y="-14432"/>
                  <a:pt x="2147926" y="0"/>
                </a:cubicBezTo>
                <a:cubicBezTo>
                  <a:pt x="2373929" y="27953"/>
                  <a:pt x="2500951" y="17878"/>
                  <a:pt x="2691536" y="0"/>
                </a:cubicBezTo>
                <a:cubicBezTo>
                  <a:pt x="2865435" y="-10732"/>
                  <a:pt x="3026731" y="-8882"/>
                  <a:pt x="3274924" y="0"/>
                </a:cubicBezTo>
                <a:cubicBezTo>
                  <a:pt x="3515205" y="3371"/>
                  <a:pt x="3627732" y="-19172"/>
                  <a:pt x="3977640" y="0"/>
                </a:cubicBezTo>
                <a:cubicBezTo>
                  <a:pt x="3977713" y="5005"/>
                  <a:pt x="3977873" y="7445"/>
                  <a:pt x="3977640" y="13716"/>
                </a:cubicBezTo>
                <a:cubicBezTo>
                  <a:pt x="3751689" y="38133"/>
                  <a:pt x="3451301" y="-33172"/>
                  <a:pt x="3314700" y="13716"/>
                </a:cubicBezTo>
                <a:cubicBezTo>
                  <a:pt x="3177670" y="42528"/>
                  <a:pt x="2913363" y="-12040"/>
                  <a:pt x="2771089" y="13716"/>
                </a:cubicBezTo>
                <a:cubicBezTo>
                  <a:pt x="2663872" y="35397"/>
                  <a:pt x="2390582" y="43386"/>
                  <a:pt x="2227478" y="13716"/>
                </a:cubicBezTo>
                <a:cubicBezTo>
                  <a:pt x="2026300" y="24514"/>
                  <a:pt x="1761765" y="-49057"/>
                  <a:pt x="1524762" y="13716"/>
                </a:cubicBezTo>
                <a:cubicBezTo>
                  <a:pt x="1278806" y="30635"/>
                  <a:pt x="1228904" y="36293"/>
                  <a:pt x="941375" y="13716"/>
                </a:cubicBezTo>
                <a:cubicBezTo>
                  <a:pt x="638373" y="-22209"/>
                  <a:pt x="502335" y="19850"/>
                  <a:pt x="0" y="13716"/>
                </a:cubicBezTo>
                <a:cubicBezTo>
                  <a:pt x="-1128" y="11212"/>
                  <a:pt x="167" y="7030"/>
                  <a:pt x="0" y="0"/>
                </a:cubicBezTo>
                <a:close/>
              </a:path>
              <a:path w="3977640" h="13716" stroke="0" extrusionOk="0">
                <a:moveTo>
                  <a:pt x="0" y="0"/>
                </a:moveTo>
                <a:cubicBezTo>
                  <a:pt x="201349" y="851"/>
                  <a:pt x="406024" y="51823"/>
                  <a:pt x="623164" y="0"/>
                </a:cubicBezTo>
                <a:cubicBezTo>
                  <a:pt x="840825" y="-8810"/>
                  <a:pt x="904978" y="-5073"/>
                  <a:pt x="1166774" y="0"/>
                </a:cubicBezTo>
                <a:cubicBezTo>
                  <a:pt x="1465154" y="-6245"/>
                  <a:pt x="1770466" y="48184"/>
                  <a:pt x="1909267" y="0"/>
                </a:cubicBezTo>
                <a:cubicBezTo>
                  <a:pt x="2103125" y="6481"/>
                  <a:pt x="2323337" y="27170"/>
                  <a:pt x="2532431" y="0"/>
                </a:cubicBezTo>
                <a:cubicBezTo>
                  <a:pt x="2758236" y="4017"/>
                  <a:pt x="2904287" y="-15068"/>
                  <a:pt x="3155594" y="0"/>
                </a:cubicBezTo>
                <a:cubicBezTo>
                  <a:pt x="3362259" y="36218"/>
                  <a:pt x="3647028" y="-28453"/>
                  <a:pt x="3977640" y="0"/>
                </a:cubicBezTo>
                <a:cubicBezTo>
                  <a:pt x="3977041" y="2943"/>
                  <a:pt x="3977057" y="10306"/>
                  <a:pt x="3977640" y="13716"/>
                </a:cubicBezTo>
                <a:cubicBezTo>
                  <a:pt x="3729156" y="41525"/>
                  <a:pt x="3505087" y="36030"/>
                  <a:pt x="3314700" y="13716"/>
                </a:cubicBezTo>
                <a:cubicBezTo>
                  <a:pt x="3121715" y="-6122"/>
                  <a:pt x="2978076" y="28835"/>
                  <a:pt x="2771089" y="13716"/>
                </a:cubicBezTo>
                <a:cubicBezTo>
                  <a:pt x="2593148" y="17600"/>
                  <a:pt x="2404116" y="33066"/>
                  <a:pt x="2108149" y="13716"/>
                </a:cubicBezTo>
                <a:cubicBezTo>
                  <a:pt x="1835600" y="1648"/>
                  <a:pt x="1729748" y="-25478"/>
                  <a:pt x="1445209" y="13716"/>
                </a:cubicBezTo>
                <a:cubicBezTo>
                  <a:pt x="1160571" y="36154"/>
                  <a:pt x="1130920" y="19094"/>
                  <a:pt x="822046" y="13716"/>
                </a:cubicBezTo>
                <a:cubicBezTo>
                  <a:pt x="501296" y="2143"/>
                  <a:pt x="407236" y="34767"/>
                  <a:pt x="0" y="13716"/>
                </a:cubicBezTo>
                <a:cubicBezTo>
                  <a:pt x="189" y="6794"/>
                  <a:pt x="541" y="3395"/>
                  <a:pt x="0" y="0"/>
                </a:cubicBezTo>
                <a:close/>
              </a:path>
              <a:path w="3977640" h="13716" fill="none" stroke="0" extrusionOk="0">
                <a:moveTo>
                  <a:pt x="0" y="0"/>
                </a:moveTo>
                <a:cubicBezTo>
                  <a:pt x="353035" y="-8761"/>
                  <a:pt x="419741" y="-28719"/>
                  <a:pt x="742493" y="0"/>
                </a:cubicBezTo>
                <a:cubicBezTo>
                  <a:pt x="1060298" y="38834"/>
                  <a:pt x="1180703" y="7400"/>
                  <a:pt x="1445209" y="0"/>
                </a:cubicBezTo>
                <a:cubicBezTo>
                  <a:pt x="1670400" y="-806"/>
                  <a:pt x="1899946" y="32251"/>
                  <a:pt x="2147926" y="0"/>
                </a:cubicBezTo>
                <a:cubicBezTo>
                  <a:pt x="2378849" y="-2551"/>
                  <a:pt x="2540656" y="26352"/>
                  <a:pt x="2691536" y="0"/>
                </a:cubicBezTo>
                <a:cubicBezTo>
                  <a:pt x="2876931" y="-15095"/>
                  <a:pt x="3040017" y="-21259"/>
                  <a:pt x="3274924" y="0"/>
                </a:cubicBezTo>
                <a:cubicBezTo>
                  <a:pt x="3485565" y="9785"/>
                  <a:pt x="3621162" y="-6589"/>
                  <a:pt x="3977640" y="0"/>
                </a:cubicBezTo>
                <a:cubicBezTo>
                  <a:pt x="3977323" y="4276"/>
                  <a:pt x="3977758" y="7437"/>
                  <a:pt x="3977640" y="13716"/>
                </a:cubicBezTo>
                <a:cubicBezTo>
                  <a:pt x="3760430" y="29373"/>
                  <a:pt x="3473858" y="-8517"/>
                  <a:pt x="3314700" y="13716"/>
                </a:cubicBezTo>
                <a:cubicBezTo>
                  <a:pt x="3143719" y="34419"/>
                  <a:pt x="2925427" y="23743"/>
                  <a:pt x="2771089" y="13716"/>
                </a:cubicBezTo>
                <a:cubicBezTo>
                  <a:pt x="2644074" y="37142"/>
                  <a:pt x="2422069" y="83991"/>
                  <a:pt x="2227478" y="13716"/>
                </a:cubicBezTo>
                <a:cubicBezTo>
                  <a:pt x="2056653" y="19657"/>
                  <a:pt x="1780889" y="308"/>
                  <a:pt x="1524762" y="13716"/>
                </a:cubicBezTo>
                <a:cubicBezTo>
                  <a:pt x="1275245" y="33189"/>
                  <a:pt x="1227316" y="33381"/>
                  <a:pt x="941375" y="13716"/>
                </a:cubicBezTo>
                <a:cubicBezTo>
                  <a:pt x="639482" y="-12003"/>
                  <a:pt x="459859" y="47428"/>
                  <a:pt x="0" y="13716"/>
                </a:cubicBezTo>
                <a:cubicBezTo>
                  <a:pt x="-1058" y="10795"/>
                  <a:pt x="-390" y="580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977640"/>
                      <a:gd name="connsiteY0" fmla="*/ 0 h 13716"/>
                      <a:gd name="connsiteX1" fmla="*/ 742493 w 3977640"/>
                      <a:gd name="connsiteY1" fmla="*/ 0 h 13716"/>
                      <a:gd name="connsiteX2" fmla="*/ 1445209 w 3977640"/>
                      <a:gd name="connsiteY2" fmla="*/ 0 h 13716"/>
                      <a:gd name="connsiteX3" fmla="*/ 2147926 w 3977640"/>
                      <a:gd name="connsiteY3" fmla="*/ 0 h 13716"/>
                      <a:gd name="connsiteX4" fmla="*/ 2691536 w 3977640"/>
                      <a:gd name="connsiteY4" fmla="*/ 0 h 13716"/>
                      <a:gd name="connsiteX5" fmla="*/ 3274924 w 3977640"/>
                      <a:gd name="connsiteY5" fmla="*/ 0 h 13716"/>
                      <a:gd name="connsiteX6" fmla="*/ 3977640 w 3977640"/>
                      <a:gd name="connsiteY6" fmla="*/ 0 h 13716"/>
                      <a:gd name="connsiteX7" fmla="*/ 3977640 w 3977640"/>
                      <a:gd name="connsiteY7" fmla="*/ 13716 h 13716"/>
                      <a:gd name="connsiteX8" fmla="*/ 3314700 w 3977640"/>
                      <a:gd name="connsiteY8" fmla="*/ 13716 h 13716"/>
                      <a:gd name="connsiteX9" fmla="*/ 2771089 w 3977640"/>
                      <a:gd name="connsiteY9" fmla="*/ 13716 h 13716"/>
                      <a:gd name="connsiteX10" fmla="*/ 2227478 w 3977640"/>
                      <a:gd name="connsiteY10" fmla="*/ 13716 h 13716"/>
                      <a:gd name="connsiteX11" fmla="*/ 1524762 w 3977640"/>
                      <a:gd name="connsiteY11" fmla="*/ 13716 h 13716"/>
                      <a:gd name="connsiteX12" fmla="*/ 941375 w 3977640"/>
                      <a:gd name="connsiteY12" fmla="*/ 13716 h 13716"/>
                      <a:gd name="connsiteX13" fmla="*/ 0 w 3977640"/>
                      <a:gd name="connsiteY13" fmla="*/ 13716 h 13716"/>
                      <a:gd name="connsiteX14" fmla="*/ 0 w 3977640"/>
                      <a:gd name="connsiteY14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977640" h="13716" fill="none" extrusionOk="0">
                        <a:moveTo>
                          <a:pt x="0" y="0"/>
                        </a:moveTo>
                        <a:cubicBezTo>
                          <a:pt x="362724" y="-2785"/>
                          <a:pt x="438784" y="-35866"/>
                          <a:pt x="742493" y="0"/>
                        </a:cubicBezTo>
                        <a:cubicBezTo>
                          <a:pt x="1046202" y="35866"/>
                          <a:pt x="1214361" y="6330"/>
                          <a:pt x="1445209" y="0"/>
                        </a:cubicBezTo>
                        <a:cubicBezTo>
                          <a:pt x="1676057" y="-6330"/>
                          <a:pt x="1906372" y="-3266"/>
                          <a:pt x="2147926" y="0"/>
                        </a:cubicBezTo>
                        <a:cubicBezTo>
                          <a:pt x="2389480" y="3266"/>
                          <a:pt x="2520714" y="16824"/>
                          <a:pt x="2691536" y="0"/>
                        </a:cubicBezTo>
                        <a:cubicBezTo>
                          <a:pt x="2862358" y="-16824"/>
                          <a:pt x="3036508" y="-14038"/>
                          <a:pt x="3274924" y="0"/>
                        </a:cubicBezTo>
                        <a:cubicBezTo>
                          <a:pt x="3513340" y="14038"/>
                          <a:pt x="3634141" y="-18809"/>
                          <a:pt x="3977640" y="0"/>
                        </a:cubicBezTo>
                        <a:cubicBezTo>
                          <a:pt x="3977368" y="4708"/>
                          <a:pt x="3977977" y="7132"/>
                          <a:pt x="3977640" y="13716"/>
                        </a:cubicBezTo>
                        <a:cubicBezTo>
                          <a:pt x="3757007" y="27457"/>
                          <a:pt x="3469003" y="-9684"/>
                          <a:pt x="3314700" y="13716"/>
                        </a:cubicBezTo>
                        <a:cubicBezTo>
                          <a:pt x="3160397" y="37116"/>
                          <a:pt x="2914663" y="14940"/>
                          <a:pt x="2771089" y="13716"/>
                        </a:cubicBezTo>
                        <a:cubicBezTo>
                          <a:pt x="2627515" y="12492"/>
                          <a:pt x="2417576" y="37462"/>
                          <a:pt x="2227478" y="13716"/>
                        </a:cubicBezTo>
                        <a:cubicBezTo>
                          <a:pt x="2037380" y="-10030"/>
                          <a:pt x="1775246" y="-6604"/>
                          <a:pt x="1524762" y="13716"/>
                        </a:cubicBezTo>
                        <a:cubicBezTo>
                          <a:pt x="1274278" y="34036"/>
                          <a:pt x="1225405" y="42368"/>
                          <a:pt x="941375" y="13716"/>
                        </a:cubicBezTo>
                        <a:cubicBezTo>
                          <a:pt x="657345" y="-14936"/>
                          <a:pt x="468340" y="53279"/>
                          <a:pt x="0" y="13716"/>
                        </a:cubicBezTo>
                        <a:cubicBezTo>
                          <a:pt x="-460" y="10837"/>
                          <a:pt x="38" y="6680"/>
                          <a:pt x="0" y="0"/>
                        </a:cubicBezTo>
                        <a:close/>
                      </a:path>
                      <a:path w="3977640" h="13716" stroke="0" extrusionOk="0">
                        <a:moveTo>
                          <a:pt x="0" y="0"/>
                        </a:moveTo>
                        <a:cubicBezTo>
                          <a:pt x="167643" y="7540"/>
                          <a:pt x="416663" y="12011"/>
                          <a:pt x="623164" y="0"/>
                        </a:cubicBezTo>
                        <a:cubicBezTo>
                          <a:pt x="829665" y="-12011"/>
                          <a:pt x="908844" y="7531"/>
                          <a:pt x="1166774" y="0"/>
                        </a:cubicBezTo>
                        <a:cubicBezTo>
                          <a:pt x="1424704" y="-7531"/>
                          <a:pt x="1745729" y="22552"/>
                          <a:pt x="1909267" y="0"/>
                        </a:cubicBezTo>
                        <a:cubicBezTo>
                          <a:pt x="2072805" y="-22552"/>
                          <a:pt x="2313264" y="2550"/>
                          <a:pt x="2532431" y="0"/>
                        </a:cubicBezTo>
                        <a:cubicBezTo>
                          <a:pt x="2751598" y="-2550"/>
                          <a:pt x="2914229" y="-1772"/>
                          <a:pt x="3155594" y="0"/>
                        </a:cubicBezTo>
                        <a:cubicBezTo>
                          <a:pt x="3396959" y="1772"/>
                          <a:pt x="3603015" y="-38331"/>
                          <a:pt x="3977640" y="0"/>
                        </a:cubicBezTo>
                        <a:cubicBezTo>
                          <a:pt x="3976970" y="3019"/>
                          <a:pt x="3977124" y="10425"/>
                          <a:pt x="3977640" y="13716"/>
                        </a:cubicBezTo>
                        <a:cubicBezTo>
                          <a:pt x="3733612" y="39454"/>
                          <a:pt x="3504694" y="30132"/>
                          <a:pt x="3314700" y="13716"/>
                        </a:cubicBezTo>
                        <a:cubicBezTo>
                          <a:pt x="3124706" y="-2700"/>
                          <a:pt x="2970848" y="36656"/>
                          <a:pt x="2771089" y="13716"/>
                        </a:cubicBezTo>
                        <a:cubicBezTo>
                          <a:pt x="2571330" y="-9224"/>
                          <a:pt x="2374617" y="28009"/>
                          <a:pt x="2108149" y="13716"/>
                        </a:cubicBezTo>
                        <a:cubicBezTo>
                          <a:pt x="1841681" y="-577"/>
                          <a:pt x="1730147" y="-11759"/>
                          <a:pt x="1445209" y="13716"/>
                        </a:cubicBezTo>
                        <a:cubicBezTo>
                          <a:pt x="1160271" y="39191"/>
                          <a:pt x="1128446" y="26409"/>
                          <a:pt x="822046" y="13716"/>
                        </a:cubicBezTo>
                        <a:cubicBezTo>
                          <a:pt x="515646" y="1023"/>
                          <a:pt x="401539" y="43636"/>
                          <a:pt x="0" y="13716"/>
                        </a:cubicBezTo>
                        <a:cubicBezTo>
                          <a:pt x="-114" y="7033"/>
                          <a:pt x="103" y="342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Google Shape;55;p13"/>
          <p:cNvSpPr txBox="1"/>
          <p:nvPr/>
        </p:nvSpPr>
        <p:spPr>
          <a:xfrm>
            <a:off x="4836750" y="4648025"/>
            <a:ext cx="4199700" cy="3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89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4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44" name="Google Shape;144;p29"/>
          <p:cNvPicPr preferRelativeResize="0"/>
          <p:nvPr/>
        </p:nvPicPr>
        <p:blipFill rotWithShape="1">
          <a:blip r:embed="rId3"/>
          <a:srcRect l="4027" r="5735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5" name="Rectangle 154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Google Shape;149;p30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Ways to tell: Background is different on each side of face 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b="1"/>
          </a:p>
        </p:txBody>
      </p:sp>
      <p:pic>
        <p:nvPicPr>
          <p:cNvPr id="150" name="Google Shape;150;p3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70830"/>
            <a:ext cx="5177790" cy="2601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55" name="Google Shape;155;p31"/>
          <p:cNvPicPr preferRelativeResize="0"/>
          <p:nvPr/>
        </p:nvPicPr>
        <p:blipFill rotWithShape="1">
          <a:blip r:embed="rId3"/>
          <a:srcRect l="4658" r="4660" b="2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6" name="Rectangle 165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779651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Google Shape;160;p32"/>
          <p:cNvSpPr txBox="1"/>
          <p:nvPr/>
        </p:nvSpPr>
        <p:spPr>
          <a:xfrm>
            <a:off x="473202" y="1995678"/>
            <a:ext cx="3614166" cy="266090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LEFT is real! The person on the LEFT is real!</a:t>
            </a:r>
            <a:r>
              <a:rPr lang="en-US" sz="1050" dirty="0"/>
              <a:t>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</a:t>
            </a:r>
            <a:r>
              <a:rPr lang="en-US" sz="1700" dirty="0">
                <a:solidFill>
                  <a:schemeClr val="dk1"/>
                </a:solidFill>
              </a:rPr>
              <a:t>Different earrings and a strange background</a:t>
            </a:r>
            <a:endParaRPr lang="en-US" sz="1700" dirty="0"/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61" name="Google Shape;161;p32" descr="A person and person with glasses&#10;&#10;Description automatically generated"/>
          <p:cNvPicPr preferRelativeResize="0"/>
          <p:nvPr/>
        </p:nvPicPr>
        <p:blipFill rotWithShape="1">
          <a:blip r:embed="rId3"/>
          <a:srcRect l="109" r="109"/>
          <a:stretch/>
        </p:blipFill>
        <p:spPr>
          <a:xfrm>
            <a:off x="4574286" y="1540828"/>
            <a:ext cx="4094226" cy="2061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Rectangle 1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66" name="Google Shape;166;p33"/>
          <p:cNvPicPr preferRelativeResize="0"/>
          <p:nvPr/>
        </p:nvPicPr>
        <p:blipFill rotWithShape="1">
          <a:blip r:embed="rId3"/>
          <a:srcRect l="5320" r="5331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7" name="Rectangle 176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779651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Google Shape;171;p34"/>
          <p:cNvSpPr txBox="1"/>
          <p:nvPr/>
        </p:nvSpPr>
        <p:spPr>
          <a:xfrm>
            <a:off x="473202" y="1995678"/>
            <a:ext cx="3614166" cy="266090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Splotches on the right side of the head and strange or missing teeth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72" name="Google Shape;172;p34"/>
          <p:cNvPicPr preferRelativeResize="0"/>
          <p:nvPr/>
        </p:nvPicPr>
        <p:blipFill rotWithShape="1">
          <a:blip r:embed="rId3"/>
          <a:srcRect t="835" b="835"/>
          <a:stretch/>
        </p:blipFill>
        <p:spPr>
          <a:xfrm>
            <a:off x="4574286" y="1540126"/>
            <a:ext cx="4094226" cy="2063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 18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77" name="Google Shape;177;p35"/>
          <p:cNvPicPr preferRelativeResize="0"/>
          <p:nvPr/>
        </p:nvPicPr>
        <p:blipFill rotWithShape="1">
          <a:blip r:embed="rId3"/>
          <a:srcRect l="4116" r="5202" b="2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8" name="Rectangle 187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779651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Google Shape;182;p36"/>
          <p:cNvSpPr txBox="1"/>
          <p:nvPr/>
        </p:nvSpPr>
        <p:spPr>
          <a:xfrm>
            <a:off x="473202" y="1995678"/>
            <a:ext cx="3614166" cy="266090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Ways to tell: </a:t>
            </a:r>
            <a:r>
              <a:rPr lang="en-US" sz="1700" dirty="0">
                <a:solidFill>
                  <a:schemeClr val="dk1"/>
                </a:solidFill>
              </a:rPr>
              <a:t>Background and hair blurry in lower left corner</a:t>
            </a:r>
            <a:endParaRPr lang="en-US" sz="1700" dirty="0"/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83" name="Google Shape;183;p36"/>
          <p:cNvPicPr preferRelativeResize="0"/>
          <p:nvPr/>
        </p:nvPicPr>
        <p:blipFill rotWithShape="1">
          <a:blip r:embed="rId3"/>
          <a:srcRect t="573" b="563"/>
          <a:stretch/>
        </p:blipFill>
        <p:spPr>
          <a:xfrm>
            <a:off x="4574286" y="1544642"/>
            <a:ext cx="4094226" cy="2054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Rectangle 19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88" name="Google Shape;188;p37"/>
          <p:cNvPicPr preferRelativeResize="0"/>
          <p:nvPr/>
        </p:nvPicPr>
        <p:blipFill rotWithShape="1">
          <a:blip r:embed="rId3"/>
          <a:srcRect l="4113" r="5205" b="2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9" name="Rectangle 198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779651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Google Shape;193;p38"/>
          <p:cNvSpPr txBox="1"/>
          <p:nvPr/>
        </p:nvSpPr>
        <p:spPr>
          <a:xfrm>
            <a:off x="473202" y="1995678"/>
            <a:ext cx="3614166" cy="266090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dirty="0"/>
              <a:t> Ways to tell: Earrings different and weird background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pic>
        <p:nvPicPr>
          <p:cNvPr id="194" name="Google Shape;194;p38"/>
          <p:cNvPicPr preferRelativeResize="0"/>
          <p:nvPr/>
        </p:nvPicPr>
        <p:blipFill rotWithShape="1">
          <a:blip r:embed="rId3"/>
          <a:srcRect t="228" b="228"/>
          <a:stretch/>
        </p:blipFill>
        <p:spPr>
          <a:xfrm>
            <a:off x="4574286" y="1542672"/>
            <a:ext cx="4094226" cy="2058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8039D1-4AE1-9897-FD35-D5F1AF0A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69" y="178904"/>
            <a:ext cx="8263890" cy="1075811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spcBef>
                <a:spcPct val="0"/>
              </a:spcBef>
            </a:pPr>
            <a:r>
              <a:rPr lang="en-US" sz="3500"/>
              <a:t>Artificial Intelligence (AI) and Images: What To Believe?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261158"/>
            <a:ext cx="8229600" cy="13716"/>
          </a:xfrm>
          <a:custGeom>
            <a:avLst/>
            <a:gdLst>
              <a:gd name="connsiteX0" fmla="*/ 0 w 8229600"/>
              <a:gd name="connsiteY0" fmla="*/ 0 h 13716"/>
              <a:gd name="connsiteX1" fmla="*/ 521208 w 8229600"/>
              <a:gd name="connsiteY1" fmla="*/ 0 h 13716"/>
              <a:gd name="connsiteX2" fmla="*/ 1371600 w 8229600"/>
              <a:gd name="connsiteY2" fmla="*/ 0 h 13716"/>
              <a:gd name="connsiteX3" fmla="*/ 2221992 w 8229600"/>
              <a:gd name="connsiteY3" fmla="*/ 0 h 13716"/>
              <a:gd name="connsiteX4" fmla="*/ 3072384 w 8229600"/>
              <a:gd name="connsiteY4" fmla="*/ 0 h 13716"/>
              <a:gd name="connsiteX5" fmla="*/ 3511296 w 8229600"/>
              <a:gd name="connsiteY5" fmla="*/ 0 h 13716"/>
              <a:gd name="connsiteX6" fmla="*/ 4114800 w 8229600"/>
              <a:gd name="connsiteY6" fmla="*/ 0 h 13716"/>
              <a:gd name="connsiteX7" fmla="*/ 4553712 w 8229600"/>
              <a:gd name="connsiteY7" fmla="*/ 0 h 13716"/>
              <a:gd name="connsiteX8" fmla="*/ 5239512 w 8229600"/>
              <a:gd name="connsiteY8" fmla="*/ 0 h 13716"/>
              <a:gd name="connsiteX9" fmla="*/ 5843016 w 8229600"/>
              <a:gd name="connsiteY9" fmla="*/ 0 h 13716"/>
              <a:gd name="connsiteX10" fmla="*/ 6611112 w 8229600"/>
              <a:gd name="connsiteY10" fmla="*/ 0 h 13716"/>
              <a:gd name="connsiteX11" fmla="*/ 7461504 w 8229600"/>
              <a:gd name="connsiteY11" fmla="*/ 0 h 13716"/>
              <a:gd name="connsiteX12" fmla="*/ 8229600 w 8229600"/>
              <a:gd name="connsiteY12" fmla="*/ 0 h 13716"/>
              <a:gd name="connsiteX13" fmla="*/ 8229600 w 8229600"/>
              <a:gd name="connsiteY13" fmla="*/ 13716 h 13716"/>
              <a:gd name="connsiteX14" fmla="*/ 7461504 w 8229600"/>
              <a:gd name="connsiteY14" fmla="*/ 13716 h 13716"/>
              <a:gd name="connsiteX15" fmla="*/ 6940296 w 8229600"/>
              <a:gd name="connsiteY15" fmla="*/ 13716 h 13716"/>
              <a:gd name="connsiteX16" fmla="*/ 6419088 w 8229600"/>
              <a:gd name="connsiteY16" fmla="*/ 13716 h 13716"/>
              <a:gd name="connsiteX17" fmla="*/ 5650992 w 8229600"/>
              <a:gd name="connsiteY17" fmla="*/ 13716 h 13716"/>
              <a:gd name="connsiteX18" fmla="*/ 5129784 w 8229600"/>
              <a:gd name="connsiteY18" fmla="*/ 13716 h 13716"/>
              <a:gd name="connsiteX19" fmla="*/ 4690872 w 8229600"/>
              <a:gd name="connsiteY19" fmla="*/ 13716 h 13716"/>
              <a:gd name="connsiteX20" fmla="*/ 4087368 w 8229600"/>
              <a:gd name="connsiteY20" fmla="*/ 13716 h 13716"/>
              <a:gd name="connsiteX21" fmla="*/ 3401568 w 8229600"/>
              <a:gd name="connsiteY21" fmla="*/ 13716 h 13716"/>
              <a:gd name="connsiteX22" fmla="*/ 2798064 w 8229600"/>
              <a:gd name="connsiteY22" fmla="*/ 13716 h 13716"/>
              <a:gd name="connsiteX23" fmla="*/ 2276856 w 8229600"/>
              <a:gd name="connsiteY23" fmla="*/ 13716 h 13716"/>
              <a:gd name="connsiteX24" fmla="*/ 1426464 w 8229600"/>
              <a:gd name="connsiteY24" fmla="*/ 13716 h 13716"/>
              <a:gd name="connsiteX25" fmla="*/ 740664 w 8229600"/>
              <a:gd name="connsiteY25" fmla="*/ 13716 h 13716"/>
              <a:gd name="connsiteX26" fmla="*/ 0 w 8229600"/>
              <a:gd name="connsiteY26" fmla="*/ 13716 h 13716"/>
              <a:gd name="connsiteX27" fmla="*/ 0 w 8229600"/>
              <a:gd name="connsiteY27" fmla="*/ 0 h 13716"/>
              <a:gd name="connsiteX0" fmla="*/ 0 w 8229600"/>
              <a:gd name="connsiteY0" fmla="*/ 0 h 13716"/>
              <a:gd name="connsiteX1" fmla="*/ 521208 w 8229600"/>
              <a:gd name="connsiteY1" fmla="*/ 0 h 13716"/>
              <a:gd name="connsiteX2" fmla="*/ 960120 w 8229600"/>
              <a:gd name="connsiteY2" fmla="*/ 0 h 13716"/>
              <a:gd name="connsiteX3" fmla="*/ 1481328 w 8229600"/>
              <a:gd name="connsiteY3" fmla="*/ 0 h 13716"/>
              <a:gd name="connsiteX4" fmla="*/ 2167128 w 8229600"/>
              <a:gd name="connsiteY4" fmla="*/ 0 h 13716"/>
              <a:gd name="connsiteX5" fmla="*/ 2935224 w 8229600"/>
              <a:gd name="connsiteY5" fmla="*/ 0 h 13716"/>
              <a:gd name="connsiteX6" fmla="*/ 3785616 w 8229600"/>
              <a:gd name="connsiteY6" fmla="*/ 0 h 13716"/>
              <a:gd name="connsiteX7" fmla="*/ 4636008 w 8229600"/>
              <a:gd name="connsiteY7" fmla="*/ 0 h 13716"/>
              <a:gd name="connsiteX8" fmla="*/ 5239512 w 8229600"/>
              <a:gd name="connsiteY8" fmla="*/ 0 h 13716"/>
              <a:gd name="connsiteX9" fmla="*/ 6007608 w 8229600"/>
              <a:gd name="connsiteY9" fmla="*/ 0 h 13716"/>
              <a:gd name="connsiteX10" fmla="*/ 6693408 w 8229600"/>
              <a:gd name="connsiteY10" fmla="*/ 0 h 13716"/>
              <a:gd name="connsiteX11" fmla="*/ 7296912 w 8229600"/>
              <a:gd name="connsiteY11" fmla="*/ 0 h 13716"/>
              <a:gd name="connsiteX12" fmla="*/ 8229600 w 8229600"/>
              <a:gd name="connsiteY12" fmla="*/ 0 h 13716"/>
              <a:gd name="connsiteX13" fmla="*/ 8229600 w 8229600"/>
              <a:gd name="connsiteY13" fmla="*/ 13716 h 13716"/>
              <a:gd name="connsiteX14" fmla="*/ 7626096 w 8229600"/>
              <a:gd name="connsiteY14" fmla="*/ 13716 h 13716"/>
              <a:gd name="connsiteX15" fmla="*/ 7022592 w 8229600"/>
              <a:gd name="connsiteY15" fmla="*/ 13716 h 13716"/>
              <a:gd name="connsiteX16" fmla="*/ 6172200 w 8229600"/>
              <a:gd name="connsiteY16" fmla="*/ 13716 h 13716"/>
              <a:gd name="connsiteX17" fmla="*/ 5650992 w 8229600"/>
              <a:gd name="connsiteY17" fmla="*/ 13716 h 13716"/>
              <a:gd name="connsiteX18" fmla="*/ 4882896 w 8229600"/>
              <a:gd name="connsiteY18" fmla="*/ 13716 h 13716"/>
              <a:gd name="connsiteX19" fmla="*/ 4443984 w 8229600"/>
              <a:gd name="connsiteY19" fmla="*/ 13716 h 13716"/>
              <a:gd name="connsiteX20" fmla="*/ 3758184 w 8229600"/>
              <a:gd name="connsiteY20" fmla="*/ 13716 h 13716"/>
              <a:gd name="connsiteX21" fmla="*/ 3236976 w 8229600"/>
              <a:gd name="connsiteY21" fmla="*/ 13716 h 13716"/>
              <a:gd name="connsiteX22" fmla="*/ 2386584 w 8229600"/>
              <a:gd name="connsiteY22" fmla="*/ 13716 h 13716"/>
              <a:gd name="connsiteX23" fmla="*/ 1947672 w 8229600"/>
              <a:gd name="connsiteY23" fmla="*/ 13716 h 13716"/>
              <a:gd name="connsiteX24" fmla="*/ 1261872 w 8229600"/>
              <a:gd name="connsiteY24" fmla="*/ 13716 h 13716"/>
              <a:gd name="connsiteX25" fmla="*/ 822960 w 8229600"/>
              <a:gd name="connsiteY25" fmla="*/ 13716 h 13716"/>
              <a:gd name="connsiteX26" fmla="*/ 0 w 8229600"/>
              <a:gd name="connsiteY26" fmla="*/ 13716 h 13716"/>
              <a:gd name="connsiteX27" fmla="*/ 0 w 8229600"/>
              <a:gd name="connsiteY27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3716" fill="none" extrusionOk="0">
                <a:moveTo>
                  <a:pt x="0" y="0"/>
                </a:moveTo>
                <a:cubicBezTo>
                  <a:pt x="215278" y="6969"/>
                  <a:pt x="340572" y="21894"/>
                  <a:pt x="521208" y="0"/>
                </a:cubicBezTo>
                <a:cubicBezTo>
                  <a:pt x="745939" y="29643"/>
                  <a:pt x="1127486" y="-40512"/>
                  <a:pt x="1371600" y="0"/>
                </a:cubicBezTo>
                <a:cubicBezTo>
                  <a:pt x="1567490" y="28416"/>
                  <a:pt x="1945702" y="13075"/>
                  <a:pt x="2221992" y="0"/>
                </a:cubicBezTo>
                <a:cubicBezTo>
                  <a:pt x="2446218" y="-17340"/>
                  <a:pt x="2853686" y="-7924"/>
                  <a:pt x="3072384" y="0"/>
                </a:cubicBezTo>
                <a:cubicBezTo>
                  <a:pt x="3286960" y="20656"/>
                  <a:pt x="3324417" y="20174"/>
                  <a:pt x="3511296" y="0"/>
                </a:cubicBezTo>
                <a:cubicBezTo>
                  <a:pt x="3710690" y="-39182"/>
                  <a:pt x="3945457" y="-64074"/>
                  <a:pt x="4114800" y="0"/>
                </a:cubicBezTo>
                <a:cubicBezTo>
                  <a:pt x="4336079" y="28138"/>
                  <a:pt x="4420759" y="12117"/>
                  <a:pt x="4553712" y="0"/>
                </a:cubicBezTo>
                <a:cubicBezTo>
                  <a:pt x="4688252" y="-2224"/>
                  <a:pt x="5047430" y="19664"/>
                  <a:pt x="5239512" y="0"/>
                </a:cubicBezTo>
                <a:cubicBezTo>
                  <a:pt x="5424392" y="-49610"/>
                  <a:pt x="5708717" y="13540"/>
                  <a:pt x="5843016" y="0"/>
                </a:cubicBezTo>
                <a:cubicBezTo>
                  <a:pt x="6005788" y="32949"/>
                  <a:pt x="6198255" y="37080"/>
                  <a:pt x="6611112" y="0"/>
                </a:cubicBezTo>
                <a:cubicBezTo>
                  <a:pt x="6954152" y="635"/>
                  <a:pt x="7244390" y="18057"/>
                  <a:pt x="7461504" y="0"/>
                </a:cubicBezTo>
                <a:cubicBezTo>
                  <a:pt x="7693790" y="9882"/>
                  <a:pt x="7984486" y="17646"/>
                  <a:pt x="8229600" y="0"/>
                </a:cubicBezTo>
                <a:cubicBezTo>
                  <a:pt x="8228997" y="6635"/>
                  <a:pt x="8229550" y="9822"/>
                  <a:pt x="8229600" y="13716"/>
                </a:cubicBezTo>
                <a:cubicBezTo>
                  <a:pt x="7945777" y="15373"/>
                  <a:pt x="7812308" y="-13083"/>
                  <a:pt x="7461504" y="13716"/>
                </a:cubicBezTo>
                <a:cubicBezTo>
                  <a:pt x="7129391" y="48613"/>
                  <a:pt x="7087333" y="37334"/>
                  <a:pt x="6940296" y="13716"/>
                </a:cubicBezTo>
                <a:cubicBezTo>
                  <a:pt x="6810862" y="-27592"/>
                  <a:pt x="6701312" y="14789"/>
                  <a:pt x="6419088" y="13716"/>
                </a:cubicBezTo>
                <a:cubicBezTo>
                  <a:pt x="6152777" y="14283"/>
                  <a:pt x="5868611" y="44230"/>
                  <a:pt x="5650992" y="13716"/>
                </a:cubicBezTo>
                <a:cubicBezTo>
                  <a:pt x="5439747" y="10678"/>
                  <a:pt x="5334901" y="-5616"/>
                  <a:pt x="5129784" y="13716"/>
                </a:cubicBezTo>
                <a:cubicBezTo>
                  <a:pt x="4955906" y="35886"/>
                  <a:pt x="4793216" y="29316"/>
                  <a:pt x="4690872" y="13716"/>
                </a:cubicBezTo>
                <a:cubicBezTo>
                  <a:pt x="4552374" y="26515"/>
                  <a:pt x="4318742" y="1676"/>
                  <a:pt x="4087368" y="13716"/>
                </a:cubicBezTo>
                <a:cubicBezTo>
                  <a:pt x="3849418" y="28053"/>
                  <a:pt x="3751577" y="25116"/>
                  <a:pt x="3401568" y="13716"/>
                </a:cubicBezTo>
                <a:cubicBezTo>
                  <a:pt x="3067953" y="15837"/>
                  <a:pt x="3012425" y="22307"/>
                  <a:pt x="2798064" y="13716"/>
                </a:cubicBezTo>
                <a:cubicBezTo>
                  <a:pt x="2565154" y="11948"/>
                  <a:pt x="2426719" y="-36366"/>
                  <a:pt x="2276856" y="13716"/>
                </a:cubicBezTo>
                <a:cubicBezTo>
                  <a:pt x="2090980" y="-190"/>
                  <a:pt x="1702030" y="-12752"/>
                  <a:pt x="1426464" y="13716"/>
                </a:cubicBezTo>
                <a:cubicBezTo>
                  <a:pt x="1104481" y="65071"/>
                  <a:pt x="985013" y="-12262"/>
                  <a:pt x="740664" y="13716"/>
                </a:cubicBezTo>
                <a:cubicBezTo>
                  <a:pt x="507391" y="37071"/>
                  <a:pt x="191740" y="-16226"/>
                  <a:pt x="0" y="13716"/>
                </a:cubicBezTo>
                <a:cubicBezTo>
                  <a:pt x="503" y="9208"/>
                  <a:pt x="165" y="5575"/>
                  <a:pt x="0" y="0"/>
                </a:cubicBezTo>
                <a:close/>
              </a:path>
              <a:path w="8229600" h="13716" stroke="0" extrusionOk="0">
                <a:moveTo>
                  <a:pt x="0" y="0"/>
                </a:moveTo>
                <a:cubicBezTo>
                  <a:pt x="270709" y="-27213"/>
                  <a:pt x="397128" y="23656"/>
                  <a:pt x="521208" y="0"/>
                </a:cubicBezTo>
                <a:cubicBezTo>
                  <a:pt x="631319" y="-5947"/>
                  <a:pt x="842157" y="28261"/>
                  <a:pt x="960120" y="0"/>
                </a:cubicBezTo>
                <a:cubicBezTo>
                  <a:pt x="1077930" y="6549"/>
                  <a:pt x="1318669" y="-15893"/>
                  <a:pt x="1481328" y="0"/>
                </a:cubicBezTo>
                <a:cubicBezTo>
                  <a:pt x="1659104" y="-21090"/>
                  <a:pt x="1870243" y="69945"/>
                  <a:pt x="2167128" y="0"/>
                </a:cubicBezTo>
                <a:cubicBezTo>
                  <a:pt x="2460684" y="-5519"/>
                  <a:pt x="2753885" y="-62993"/>
                  <a:pt x="2935224" y="0"/>
                </a:cubicBezTo>
                <a:cubicBezTo>
                  <a:pt x="3115119" y="56580"/>
                  <a:pt x="3535280" y="40687"/>
                  <a:pt x="3785616" y="0"/>
                </a:cubicBezTo>
                <a:cubicBezTo>
                  <a:pt x="4057881" y="25645"/>
                  <a:pt x="4308335" y="-2666"/>
                  <a:pt x="4636008" y="0"/>
                </a:cubicBezTo>
                <a:cubicBezTo>
                  <a:pt x="4987152" y="19805"/>
                  <a:pt x="5025979" y="14149"/>
                  <a:pt x="5239512" y="0"/>
                </a:cubicBezTo>
                <a:cubicBezTo>
                  <a:pt x="5437586" y="211"/>
                  <a:pt x="5752721" y="5618"/>
                  <a:pt x="6007608" y="0"/>
                </a:cubicBezTo>
                <a:cubicBezTo>
                  <a:pt x="6280137" y="-5132"/>
                  <a:pt x="6386079" y="-21510"/>
                  <a:pt x="6693408" y="0"/>
                </a:cubicBezTo>
                <a:cubicBezTo>
                  <a:pt x="6986580" y="4991"/>
                  <a:pt x="7015252" y="-18088"/>
                  <a:pt x="7296912" y="0"/>
                </a:cubicBezTo>
                <a:cubicBezTo>
                  <a:pt x="7569796" y="10390"/>
                  <a:pt x="7895472" y="71473"/>
                  <a:pt x="8229600" y="0"/>
                </a:cubicBezTo>
                <a:cubicBezTo>
                  <a:pt x="8229236" y="7266"/>
                  <a:pt x="8229919" y="9308"/>
                  <a:pt x="8229600" y="13716"/>
                </a:cubicBezTo>
                <a:cubicBezTo>
                  <a:pt x="8094333" y="-9824"/>
                  <a:pt x="7850928" y="32876"/>
                  <a:pt x="7626096" y="13716"/>
                </a:cubicBezTo>
                <a:cubicBezTo>
                  <a:pt x="7448378" y="-5141"/>
                  <a:pt x="7315174" y="-6416"/>
                  <a:pt x="7022592" y="13716"/>
                </a:cubicBezTo>
                <a:cubicBezTo>
                  <a:pt x="6686163" y="45927"/>
                  <a:pt x="6352629" y="18938"/>
                  <a:pt x="6172200" y="13716"/>
                </a:cubicBezTo>
                <a:cubicBezTo>
                  <a:pt x="6015590" y="37773"/>
                  <a:pt x="5770309" y="16706"/>
                  <a:pt x="5650992" y="13716"/>
                </a:cubicBezTo>
                <a:cubicBezTo>
                  <a:pt x="5483975" y="7520"/>
                  <a:pt x="5165324" y="64376"/>
                  <a:pt x="4882896" y="13716"/>
                </a:cubicBezTo>
                <a:cubicBezTo>
                  <a:pt x="4568934" y="2481"/>
                  <a:pt x="4556334" y="23104"/>
                  <a:pt x="4443984" y="13716"/>
                </a:cubicBezTo>
                <a:cubicBezTo>
                  <a:pt x="4320775" y="6004"/>
                  <a:pt x="4034988" y="-8062"/>
                  <a:pt x="3758184" y="13716"/>
                </a:cubicBezTo>
                <a:cubicBezTo>
                  <a:pt x="3445155" y="-5570"/>
                  <a:pt x="3367892" y="9252"/>
                  <a:pt x="3236976" y="13716"/>
                </a:cubicBezTo>
                <a:cubicBezTo>
                  <a:pt x="3093796" y="21836"/>
                  <a:pt x="2635824" y="19560"/>
                  <a:pt x="2386584" y="13716"/>
                </a:cubicBezTo>
                <a:cubicBezTo>
                  <a:pt x="2139815" y="-7869"/>
                  <a:pt x="2105958" y="21373"/>
                  <a:pt x="1947672" y="13716"/>
                </a:cubicBezTo>
                <a:cubicBezTo>
                  <a:pt x="1801011" y="-24483"/>
                  <a:pt x="1533636" y="10074"/>
                  <a:pt x="1261872" y="13716"/>
                </a:cubicBezTo>
                <a:cubicBezTo>
                  <a:pt x="989528" y="27655"/>
                  <a:pt x="1025848" y="10113"/>
                  <a:pt x="822960" y="13716"/>
                </a:cubicBezTo>
                <a:cubicBezTo>
                  <a:pt x="653456" y="16384"/>
                  <a:pt x="304027" y="3429"/>
                  <a:pt x="0" y="13716"/>
                </a:cubicBezTo>
                <a:cubicBezTo>
                  <a:pt x="326" y="10292"/>
                  <a:pt x="-17" y="5199"/>
                  <a:pt x="0" y="0"/>
                </a:cubicBezTo>
                <a:close/>
              </a:path>
              <a:path w="8229600" h="13716" fill="none" stroke="0" extrusionOk="0">
                <a:moveTo>
                  <a:pt x="0" y="0"/>
                </a:moveTo>
                <a:cubicBezTo>
                  <a:pt x="205130" y="6064"/>
                  <a:pt x="324007" y="6684"/>
                  <a:pt x="521208" y="0"/>
                </a:cubicBezTo>
                <a:cubicBezTo>
                  <a:pt x="695888" y="-14632"/>
                  <a:pt x="1101879" y="6017"/>
                  <a:pt x="1371600" y="0"/>
                </a:cubicBezTo>
                <a:cubicBezTo>
                  <a:pt x="1622968" y="4691"/>
                  <a:pt x="1936552" y="-7433"/>
                  <a:pt x="2221992" y="0"/>
                </a:cubicBezTo>
                <a:cubicBezTo>
                  <a:pt x="2498663" y="51226"/>
                  <a:pt x="2885875" y="-8757"/>
                  <a:pt x="3072384" y="0"/>
                </a:cubicBezTo>
                <a:cubicBezTo>
                  <a:pt x="3288944" y="24235"/>
                  <a:pt x="3331110" y="5443"/>
                  <a:pt x="3511296" y="0"/>
                </a:cubicBezTo>
                <a:cubicBezTo>
                  <a:pt x="3687973" y="-19690"/>
                  <a:pt x="3901025" y="-20092"/>
                  <a:pt x="4114800" y="0"/>
                </a:cubicBezTo>
                <a:cubicBezTo>
                  <a:pt x="4336102" y="32988"/>
                  <a:pt x="4416982" y="-5831"/>
                  <a:pt x="4553712" y="0"/>
                </a:cubicBezTo>
                <a:cubicBezTo>
                  <a:pt x="4674310" y="-5056"/>
                  <a:pt x="5080160" y="-12181"/>
                  <a:pt x="5239512" y="0"/>
                </a:cubicBezTo>
                <a:cubicBezTo>
                  <a:pt x="5419031" y="-38513"/>
                  <a:pt x="5691629" y="2226"/>
                  <a:pt x="5843016" y="0"/>
                </a:cubicBezTo>
                <a:cubicBezTo>
                  <a:pt x="5978317" y="-40553"/>
                  <a:pt x="6314754" y="9782"/>
                  <a:pt x="6611112" y="0"/>
                </a:cubicBezTo>
                <a:cubicBezTo>
                  <a:pt x="6973004" y="-17646"/>
                  <a:pt x="7175490" y="18489"/>
                  <a:pt x="7461504" y="0"/>
                </a:cubicBezTo>
                <a:cubicBezTo>
                  <a:pt x="7746737" y="-34159"/>
                  <a:pt x="7962178" y="39853"/>
                  <a:pt x="8229600" y="0"/>
                </a:cubicBezTo>
                <a:cubicBezTo>
                  <a:pt x="8228815" y="6665"/>
                  <a:pt x="8229309" y="10133"/>
                  <a:pt x="8229600" y="13716"/>
                </a:cubicBezTo>
                <a:cubicBezTo>
                  <a:pt x="7944174" y="-33676"/>
                  <a:pt x="7795646" y="-38977"/>
                  <a:pt x="7461504" y="13716"/>
                </a:cubicBezTo>
                <a:cubicBezTo>
                  <a:pt x="7129776" y="46515"/>
                  <a:pt x="7082769" y="26874"/>
                  <a:pt x="6940296" y="13716"/>
                </a:cubicBezTo>
                <a:cubicBezTo>
                  <a:pt x="6799665" y="-20447"/>
                  <a:pt x="6652769" y="27211"/>
                  <a:pt x="6419088" y="13716"/>
                </a:cubicBezTo>
                <a:cubicBezTo>
                  <a:pt x="6143970" y="47703"/>
                  <a:pt x="5863165" y="-21103"/>
                  <a:pt x="5650992" y="13716"/>
                </a:cubicBezTo>
                <a:cubicBezTo>
                  <a:pt x="5419172" y="36034"/>
                  <a:pt x="5309448" y="-4977"/>
                  <a:pt x="5129784" y="13716"/>
                </a:cubicBezTo>
                <a:cubicBezTo>
                  <a:pt x="4947928" y="21451"/>
                  <a:pt x="4795021" y="1288"/>
                  <a:pt x="4690872" y="13716"/>
                </a:cubicBezTo>
                <a:cubicBezTo>
                  <a:pt x="4564358" y="-14151"/>
                  <a:pt x="4295485" y="-29852"/>
                  <a:pt x="4087368" y="13716"/>
                </a:cubicBezTo>
                <a:cubicBezTo>
                  <a:pt x="3871704" y="35834"/>
                  <a:pt x="3732927" y="-15470"/>
                  <a:pt x="3401568" y="13716"/>
                </a:cubicBezTo>
                <a:cubicBezTo>
                  <a:pt x="3075889" y="15088"/>
                  <a:pt x="3025898" y="39828"/>
                  <a:pt x="2798064" y="13716"/>
                </a:cubicBezTo>
                <a:cubicBezTo>
                  <a:pt x="2581856" y="-25441"/>
                  <a:pt x="2428311" y="-9472"/>
                  <a:pt x="2276856" y="13716"/>
                </a:cubicBezTo>
                <a:cubicBezTo>
                  <a:pt x="2098246" y="48711"/>
                  <a:pt x="1737531" y="51387"/>
                  <a:pt x="1426464" y="13716"/>
                </a:cubicBezTo>
                <a:cubicBezTo>
                  <a:pt x="1104708" y="21917"/>
                  <a:pt x="1006595" y="11356"/>
                  <a:pt x="740664" y="13716"/>
                </a:cubicBezTo>
                <a:cubicBezTo>
                  <a:pt x="480378" y="28512"/>
                  <a:pt x="202592" y="-16929"/>
                  <a:pt x="0" y="13716"/>
                </a:cubicBezTo>
                <a:cubicBezTo>
                  <a:pt x="244" y="8978"/>
                  <a:pt x="436" y="6414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8229600"/>
                      <a:gd name="connsiteY0" fmla="*/ 0 h 13716"/>
                      <a:gd name="connsiteX1" fmla="*/ 521208 w 8229600"/>
                      <a:gd name="connsiteY1" fmla="*/ 0 h 13716"/>
                      <a:gd name="connsiteX2" fmla="*/ 1371600 w 8229600"/>
                      <a:gd name="connsiteY2" fmla="*/ 0 h 13716"/>
                      <a:gd name="connsiteX3" fmla="*/ 2221992 w 8229600"/>
                      <a:gd name="connsiteY3" fmla="*/ 0 h 13716"/>
                      <a:gd name="connsiteX4" fmla="*/ 3072384 w 8229600"/>
                      <a:gd name="connsiteY4" fmla="*/ 0 h 13716"/>
                      <a:gd name="connsiteX5" fmla="*/ 3511296 w 8229600"/>
                      <a:gd name="connsiteY5" fmla="*/ 0 h 13716"/>
                      <a:gd name="connsiteX6" fmla="*/ 4114800 w 8229600"/>
                      <a:gd name="connsiteY6" fmla="*/ 0 h 13716"/>
                      <a:gd name="connsiteX7" fmla="*/ 4553712 w 8229600"/>
                      <a:gd name="connsiteY7" fmla="*/ 0 h 13716"/>
                      <a:gd name="connsiteX8" fmla="*/ 5239512 w 8229600"/>
                      <a:gd name="connsiteY8" fmla="*/ 0 h 13716"/>
                      <a:gd name="connsiteX9" fmla="*/ 5843016 w 8229600"/>
                      <a:gd name="connsiteY9" fmla="*/ 0 h 13716"/>
                      <a:gd name="connsiteX10" fmla="*/ 6611112 w 8229600"/>
                      <a:gd name="connsiteY10" fmla="*/ 0 h 13716"/>
                      <a:gd name="connsiteX11" fmla="*/ 7461504 w 8229600"/>
                      <a:gd name="connsiteY11" fmla="*/ 0 h 13716"/>
                      <a:gd name="connsiteX12" fmla="*/ 8229600 w 8229600"/>
                      <a:gd name="connsiteY12" fmla="*/ 0 h 13716"/>
                      <a:gd name="connsiteX13" fmla="*/ 8229600 w 8229600"/>
                      <a:gd name="connsiteY13" fmla="*/ 13716 h 13716"/>
                      <a:gd name="connsiteX14" fmla="*/ 7461504 w 8229600"/>
                      <a:gd name="connsiteY14" fmla="*/ 13716 h 13716"/>
                      <a:gd name="connsiteX15" fmla="*/ 6940296 w 8229600"/>
                      <a:gd name="connsiteY15" fmla="*/ 13716 h 13716"/>
                      <a:gd name="connsiteX16" fmla="*/ 6419088 w 8229600"/>
                      <a:gd name="connsiteY16" fmla="*/ 13716 h 13716"/>
                      <a:gd name="connsiteX17" fmla="*/ 5650992 w 8229600"/>
                      <a:gd name="connsiteY17" fmla="*/ 13716 h 13716"/>
                      <a:gd name="connsiteX18" fmla="*/ 5129784 w 8229600"/>
                      <a:gd name="connsiteY18" fmla="*/ 13716 h 13716"/>
                      <a:gd name="connsiteX19" fmla="*/ 4690872 w 8229600"/>
                      <a:gd name="connsiteY19" fmla="*/ 13716 h 13716"/>
                      <a:gd name="connsiteX20" fmla="*/ 4087368 w 8229600"/>
                      <a:gd name="connsiteY20" fmla="*/ 13716 h 13716"/>
                      <a:gd name="connsiteX21" fmla="*/ 3401568 w 8229600"/>
                      <a:gd name="connsiteY21" fmla="*/ 13716 h 13716"/>
                      <a:gd name="connsiteX22" fmla="*/ 2798064 w 8229600"/>
                      <a:gd name="connsiteY22" fmla="*/ 13716 h 13716"/>
                      <a:gd name="connsiteX23" fmla="*/ 2276856 w 8229600"/>
                      <a:gd name="connsiteY23" fmla="*/ 13716 h 13716"/>
                      <a:gd name="connsiteX24" fmla="*/ 1426464 w 8229600"/>
                      <a:gd name="connsiteY24" fmla="*/ 13716 h 13716"/>
                      <a:gd name="connsiteX25" fmla="*/ 740664 w 8229600"/>
                      <a:gd name="connsiteY25" fmla="*/ 13716 h 13716"/>
                      <a:gd name="connsiteX26" fmla="*/ 0 w 8229600"/>
                      <a:gd name="connsiteY26" fmla="*/ 13716 h 13716"/>
                      <a:gd name="connsiteX27" fmla="*/ 0 w 8229600"/>
                      <a:gd name="connsiteY27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8229600" h="13716" fill="none" extrusionOk="0">
                        <a:moveTo>
                          <a:pt x="0" y="0"/>
                        </a:moveTo>
                        <a:cubicBezTo>
                          <a:pt x="227594" y="-4267"/>
                          <a:pt x="329693" y="13251"/>
                          <a:pt x="521208" y="0"/>
                        </a:cubicBezTo>
                        <a:cubicBezTo>
                          <a:pt x="712723" y="-13251"/>
                          <a:pt x="1137373" y="-13618"/>
                          <a:pt x="1371600" y="0"/>
                        </a:cubicBezTo>
                        <a:cubicBezTo>
                          <a:pt x="1605827" y="13618"/>
                          <a:pt x="1975382" y="-27374"/>
                          <a:pt x="2221992" y="0"/>
                        </a:cubicBezTo>
                        <a:cubicBezTo>
                          <a:pt x="2468602" y="27374"/>
                          <a:pt x="2863316" y="-20517"/>
                          <a:pt x="3072384" y="0"/>
                        </a:cubicBezTo>
                        <a:cubicBezTo>
                          <a:pt x="3281452" y="20517"/>
                          <a:pt x="3331438" y="10793"/>
                          <a:pt x="3511296" y="0"/>
                        </a:cubicBezTo>
                        <a:cubicBezTo>
                          <a:pt x="3691154" y="-10793"/>
                          <a:pt x="3906405" y="-29737"/>
                          <a:pt x="4114800" y="0"/>
                        </a:cubicBezTo>
                        <a:cubicBezTo>
                          <a:pt x="4323195" y="29737"/>
                          <a:pt x="4428852" y="-2234"/>
                          <a:pt x="4553712" y="0"/>
                        </a:cubicBezTo>
                        <a:cubicBezTo>
                          <a:pt x="4678572" y="2234"/>
                          <a:pt x="5065629" y="29368"/>
                          <a:pt x="5239512" y="0"/>
                        </a:cubicBezTo>
                        <a:cubicBezTo>
                          <a:pt x="5413395" y="-29368"/>
                          <a:pt x="5703888" y="11839"/>
                          <a:pt x="5843016" y="0"/>
                        </a:cubicBezTo>
                        <a:cubicBezTo>
                          <a:pt x="5982144" y="-11839"/>
                          <a:pt x="6260765" y="24719"/>
                          <a:pt x="6611112" y="0"/>
                        </a:cubicBezTo>
                        <a:cubicBezTo>
                          <a:pt x="6961459" y="-24719"/>
                          <a:pt x="7228293" y="32959"/>
                          <a:pt x="7461504" y="0"/>
                        </a:cubicBezTo>
                        <a:cubicBezTo>
                          <a:pt x="7694715" y="-32959"/>
                          <a:pt x="7990029" y="-3422"/>
                          <a:pt x="8229600" y="0"/>
                        </a:cubicBezTo>
                        <a:cubicBezTo>
                          <a:pt x="8229169" y="6566"/>
                          <a:pt x="8229218" y="9895"/>
                          <a:pt x="8229600" y="13716"/>
                        </a:cubicBezTo>
                        <a:cubicBezTo>
                          <a:pt x="7940706" y="-13865"/>
                          <a:pt x="7792584" y="-20581"/>
                          <a:pt x="7461504" y="13716"/>
                        </a:cubicBezTo>
                        <a:cubicBezTo>
                          <a:pt x="7130424" y="48013"/>
                          <a:pt x="7080072" y="39273"/>
                          <a:pt x="6940296" y="13716"/>
                        </a:cubicBezTo>
                        <a:cubicBezTo>
                          <a:pt x="6800520" y="-11841"/>
                          <a:pt x="6672872" y="22099"/>
                          <a:pt x="6419088" y="13716"/>
                        </a:cubicBezTo>
                        <a:cubicBezTo>
                          <a:pt x="6165304" y="5333"/>
                          <a:pt x="5869721" y="415"/>
                          <a:pt x="5650992" y="13716"/>
                        </a:cubicBezTo>
                        <a:cubicBezTo>
                          <a:pt x="5432263" y="27017"/>
                          <a:pt x="5308310" y="-1549"/>
                          <a:pt x="5129784" y="13716"/>
                        </a:cubicBezTo>
                        <a:cubicBezTo>
                          <a:pt x="4951258" y="28981"/>
                          <a:pt x="4799696" y="10785"/>
                          <a:pt x="4690872" y="13716"/>
                        </a:cubicBezTo>
                        <a:cubicBezTo>
                          <a:pt x="4582048" y="16647"/>
                          <a:pt x="4311124" y="-12408"/>
                          <a:pt x="4087368" y="13716"/>
                        </a:cubicBezTo>
                        <a:cubicBezTo>
                          <a:pt x="3863612" y="39840"/>
                          <a:pt x="3730288" y="8802"/>
                          <a:pt x="3401568" y="13716"/>
                        </a:cubicBezTo>
                        <a:cubicBezTo>
                          <a:pt x="3072848" y="18630"/>
                          <a:pt x="3020684" y="27853"/>
                          <a:pt x="2798064" y="13716"/>
                        </a:cubicBezTo>
                        <a:cubicBezTo>
                          <a:pt x="2575444" y="-421"/>
                          <a:pt x="2440915" y="-11924"/>
                          <a:pt x="2276856" y="13716"/>
                        </a:cubicBezTo>
                        <a:cubicBezTo>
                          <a:pt x="2112797" y="39356"/>
                          <a:pt x="1726502" y="-14132"/>
                          <a:pt x="1426464" y="13716"/>
                        </a:cubicBezTo>
                        <a:cubicBezTo>
                          <a:pt x="1126426" y="41564"/>
                          <a:pt x="992925" y="16444"/>
                          <a:pt x="740664" y="13716"/>
                        </a:cubicBezTo>
                        <a:cubicBezTo>
                          <a:pt x="488403" y="10988"/>
                          <a:pt x="195650" y="-20633"/>
                          <a:pt x="0" y="13716"/>
                        </a:cubicBezTo>
                        <a:cubicBezTo>
                          <a:pt x="120" y="8944"/>
                          <a:pt x="-32" y="6034"/>
                          <a:pt x="0" y="0"/>
                        </a:cubicBezTo>
                        <a:close/>
                      </a:path>
                      <a:path w="8229600" h="13716" stroke="0" extrusionOk="0">
                        <a:moveTo>
                          <a:pt x="0" y="0"/>
                        </a:moveTo>
                        <a:cubicBezTo>
                          <a:pt x="259263" y="-9445"/>
                          <a:pt x="404731" y="4427"/>
                          <a:pt x="521208" y="0"/>
                        </a:cubicBezTo>
                        <a:cubicBezTo>
                          <a:pt x="637685" y="-4427"/>
                          <a:pt x="839187" y="564"/>
                          <a:pt x="960120" y="0"/>
                        </a:cubicBezTo>
                        <a:cubicBezTo>
                          <a:pt x="1081053" y="-564"/>
                          <a:pt x="1313469" y="-16481"/>
                          <a:pt x="1481328" y="0"/>
                        </a:cubicBezTo>
                        <a:cubicBezTo>
                          <a:pt x="1649187" y="16481"/>
                          <a:pt x="1885247" y="26161"/>
                          <a:pt x="2167128" y="0"/>
                        </a:cubicBezTo>
                        <a:cubicBezTo>
                          <a:pt x="2449009" y="-26161"/>
                          <a:pt x="2761875" y="-22202"/>
                          <a:pt x="2935224" y="0"/>
                        </a:cubicBezTo>
                        <a:cubicBezTo>
                          <a:pt x="3108573" y="22202"/>
                          <a:pt x="3540687" y="-2863"/>
                          <a:pt x="3785616" y="0"/>
                        </a:cubicBezTo>
                        <a:cubicBezTo>
                          <a:pt x="4030545" y="2863"/>
                          <a:pt x="4280774" y="-12442"/>
                          <a:pt x="4636008" y="0"/>
                        </a:cubicBezTo>
                        <a:cubicBezTo>
                          <a:pt x="4991242" y="12442"/>
                          <a:pt x="5025483" y="16914"/>
                          <a:pt x="5239512" y="0"/>
                        </a:cubicBezTo>
                        <a:cubicBezTo>
                          <a:pt x="5453541" y="-16914"/>
                          <a:pt x="5754008" y="16592"/>
                          <a:pt x="6007608" y="0"/>
                        </a:cubicBezTo>
                        <a:cubicBezTo>
                          <a:pt x="6261208" y="-16592"/>
                          <a:pt x="6407957" y="-11909"/>
                          <a:pt x="6693408" y="0"/>
                        </a:cubicBezTo>
                        <a:cubicBezTo>
                          <a:pt x="6978859" y="11909"/>
                          <a:pt x="7015437" y="-20890"/>
                          <a:pt x="7296912" y="0"/>
                        </a:cubicBezTo>
                        <a:cubicBezTo>
                          <a:pt x="7578387" y="20890"/>
                          <a:pt x="7859622" y="46406"/>
                          <a:pt x="8229600" y="0"/>
                        </a:cubicBezTo>
                        <a:cubicBezTo>
                          <a:pt x="8229365" y="6754"/>
                          <a:pt x="8229865" y="9234"/>
                          <a:pt x="8229600" y="13716"/>
                        </a:cubicBezTo>
                        <a:cubicBezTo>
                          <a:pt x="8075287" y="30482"/>
                          <a:pt x="7821366" y="17278"/>
                          <a:pt x="7626096" y="13716"/>
                        </a:cubicBezTo>
                        <a:cubicBezTo>
                          <a:pt x="7430826" y="10154"/>
                          <a:pt x="7320004" y="-14241"/>
                          <a:pt x="7022592" y="13716"/>
                        </a:cubicBezTo>
                        <a:cubicBezTo>
                          <a:pt x="6725180" y="41673"/>
                          <a:pt x="6348804" y="-18597"/>
                          <a:pt x="6172200" y="13716"/>
                        </a:cubicBezTo>
                        <a:cubicBezTo>
                          <a:pt x="5995596" y="46029"/>
                          <a:pt x="5788102" y="18318"/>
                          <a:pt x="5650992" y="13716"/>
                        </a:cubicBezTo>
                        <a:cubicBezTo>
                          <a:pt x="5513882" y="9114"/>
                          <a:pt x="5198399" y="24549"/>
                          <a:pt x="4882896" y="13716"/>
                        </a:cubicBezTo>
                        <a:cubicBezTo>
                          <a:pt x="4567393" y="2883"/>
                          <a:pt x="4557008" y="22393"/>
                          <a:pt x="4443984" y="13716"/>
                        </a:cubicBezTo>
                        <a:cubicBezTo>
                          <a:pt x="4330960" y="5039"/>
                          <a:pt x="4061674" y="24319"/>
                          <a:pt x="3758184" y="13716"/>
                        </a:cubicBezTo>
                        <a:cubicBezTo>
                          <a:pt x="3454694" y="3113"/>
                          <a:pt x="3380392" y="14547"/>
                          <a:pt x="3236976" y="13716"/>
                        </a:cubicBezTo>
                        <a:cubicBezTo>
                          <a:pt x="3093560" y="12885"/>
                          <a:pt x="2632116" y="33035"/>
                          <a:pt x="2386584" y="13716"/>
                        </a:cubicBezTo>
                        <a:cubicBezTo>
                          <a:pt x="2141052" y="-5603"/>
                          <a:pt x="2110884" y="24205"/>
                          <a:pt x="1947672" y="13716"/>
                        </a:cubicBezTo>
                        <a:cubicBezTo>
                          <a:pt x="1784460" y="3227"/>
                          <a:pt x="1535467" y="-4111"/>
                          <a:pt x="1261872" y="13716"/>
                        </a:cubicBezTo>
                        <a:cubicBezTo>
                          <a:pt x="988277" y="31543"/>
                          <a:pt x="1021096" y="5803"/>
                          <a:pt x="822960" y="13716"/>
                        </a:cubicBezTo>
                        <a:cubicBezTo>
                          <a:pt x="624824" y="21629"/>
                          <a:pt x="298309" y="-3289"/>
                          <a:pt x="0" y="13716"/>
                        </a:cubicBezTo>
                        <a:cubicBezTo>
                          <a:pt x="52" y="10594"/>
                          <a:pt x="386" y="536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FD2C14-96D4-BD7A-5A72-139DE006C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369" y="1553487"/>
            <a:ext cx="5035164" cy="308937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AI technology has become more advanced in recent years, and it’s getting better all the time!</a:t>
            </a:r>
          </a:p>
          <a:p>
            <a:pPr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Responsible companies are using watermarks and other signs to let audiences know when an image or video has been manipulated.</a:t>
            </a:r>
          </a:p>
          <a:p>
            <a:pPr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Fortunately, some common errors still exist in AI-generated images that can help spot fakes. </a:t>
            </a:r>
          </a:p>
          <a:p>
            <a:pPr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5" name="Picture 4" descr="Robot operating a machine">
            <a:extLst>
              <a:ext uri="{FF2B5EF4-FFF2-40B4-BE49-F238E27FC236}">
                <a16:creationId xmlns:a16="http://schemas.microsoft.com/office/drawing/2014/main" id="{B6A6C877-A928-E19B-C95F-CD2D875868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18" r="13047" b="2"/>
          <a:stretch/>
        </p:blipFill>
        <p:spPr>
          <a:xfrm>
            <a:off x="5756743" y="1570482"/>
            <a:ext cx="2955798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519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8A94871E-96FC-4ADE-815B-41A636E34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480060" y="240030"/>
            <a:ext cx="5019620" cy="2919501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>
                <a:latin typeface="Broadway" pitchFamily="82" charset="77"/>
              </a:rPr>
              <a:t>THE END</a:t>
            </a:r>
          </a:p>
        </p:txBody>
      </p:sp>
      <p:sp>
        <p:nvSpPr>
          <p:cNvPr id="69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5921" y="3306950"/>
            <a:ext cx="3182692" cy="13716"/>
          </a:xfrm>
          <a:custGeom>
            <a:avLst/>
            <a:gdLst>
              <a:gd name="connsiteX0" fmla="*/ 0 w 3182692"/>
              <a:gd name="connsiteY0" fmla="*/ 0 h 13716"/>
              <a:gd name="connsiteX1" fmla="*/ 604711 w 3182692"/>
              <a:gd name="connsiteY1" fmla="*/ 0 h 13716"/>
              <a:gd name="connsiteX2" fmla="*/ 1241250 w 3182692"/>
              <a:gd name="connsiteY2" fmla="*/ 0 h 13716"/>
              <a:gd name="connsiteX3" fmla="*/ 1909615 w 3182692"/>
              <a:gd name="connsiteY3" fmla="*/ 0 h 13716"/>
              <a:gd name="connsiteX4" fmla="*/ 2577981 w 3182692"/>
              <a:gd name="connsiteY4" fmla="*/ 0 h 13716"/>
              <a:gd name="connsiteX5" fmla="*/ 3182692 w 3182692"/>
              <a:gd name="connsiteY5" fmla="*/ 0 h 13716"/>
              <a:gd name="connsiteX6" fmla="*/ 3182692 w 3182692"/>
              <a:gd name="connsiteY6" fmla="*/ 13716 h 13716"/>
              <a:gd name="connsiteX7" fmla="*/ 2482500 w 3182692"/>
              <a:gd name="connsiteY7" fmla="*/ 13716 h 13716"/>
              <a:gd name="connsiteX8" fmla="*/ 1782308 w 3182692"/>
              <a:gd name="connsiteY8" fmla="*/ 13716 h 13716"/>
              <a:gd name="connsiteX9" fmla="*/ 1145769 w 3182692"/>
              <a:gd name="connsiteY9" fmla="*/ 13716 h 13716"/>
              <a:gd name="connsiteX10" fmla="*/ 0 w 3182692"/>
              <a:gd name="connsiteY10" fmla="*/ 13716 h 13716"/>
              <a:gd name="connsiteX11" fmla="*/ 0 w 3182692"/>
              <a:gd name="connsiteY11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82692" h="13716" fill="none" extrusionOk="0">
                <a:moveTo>
                  <a:pt x="0" y="0"/>
                </a:moveTo>
                <a:cubicBezTo>
                  <a:pt x="126686" y="-21366"/>
                  <a:pt x="467788" y="9025"/>
                  <a:pt x="604711" y="0"/>
                </a:cubicBezTo>
                <a:cubicBezTo>
                  <a:pt x="741634" y="-9025"/>
                  <a:pt x="1061620" y="6814"/>
                  <a:pt x="1241250" y="0"/>
                </a:cubicBezTo>
                <a:cubicBezTo>
                  <a:pt x="1420880" y="-6814"/>
                  <a:pt x="1713773" y="13383"/>
                  <a:pt x="1909615" y="0"/>
                </a:cubicBezTo>
                <a:cubicBezTo>
                  <a:pt x="2105457" y="-13383"/>
                  <a:pt x="2257256" y="13567"/>
                  <a:pt x="2577981" y="0"/>
                </a:cubicBezTo>
                <a:cubicBezTo>
                  <a:pt x="2898706" y="-13567"/>
                  <a:pt x="3026063" y="6328"/>
                  <a:pt x="3182692" y="0"/>
                </a:cubicBezTo>
                <a:cubicBezTo>
                  <a:pt x="3182212" y="2989"/>
                  <a:pt x="3182051" y="10166"/>
                  <a:pt x="3182692" y="13716"/>
                </a:cubicBezTo>
                <a:cubicBezTo>
                  <a:pt x="2998421" y="17170"/>
                  <a:pt x="2675038" y="14442"/>
                  <a:pt x="2482500" y="13716"/>
                </a:cubicBezTo>
                <a:cubicBezTo>
                  <a:pt x="2289962" y="12990"/>
                  <a:pt x="1930644" y="2262"/>
                  <a:pt x="1782308" y="13716"/>
                </a:cubicBezTo>
                <a:cubicBezTo>
                  <a:pt x="1633972" y="25170"/>
                  <a:pt x="1287388" y="-6564"/>
                  <a:pt x="1145769" y="13716"/>
                </a:cubicBezTo>
                <a:cubicBezTo>
                  <a:pt x="1004150" y="33996"/>
                  <a:pt x="256377" y="-42010"/>
                  <a:pt x="0" y="13716"/>
                </a:cubicBezTo>
                <a:cubicBezTo>
                  <a:pt x="182" y="9317"/>
                  <a:pt x="482" y="5285"/>
                  <a:pt x="0" y="0"/>
                </a:cubicBezTo>
                <a:close/>
              </a:path>
              <a:path w="3182692" h="13716" stroke="0" extrusionOk="0">
                <a:moveTo>
                  <a:pt x="0" y="0"/>
                </a:moveTo>
                <a:cubicBezTo>
                  <a:pt x="283446" y="18201"/>
                  <a:pt x="432812" y="7290"/>
                  <a:pt x="604711" y="0"/>
                </a:cubicBezTo>
                <a:cubicBezTo>
                  <a:pt x="776610" y="-7290"/>
                  <a:pt x="982253" y="15478"/>
                  <a:pt x="1145769" y="0"/>
                </a:cubicBezTo>
                <a:cubicBezTo>
                  <a:pt x="1309285" y="-15478"/>
                  <a:pt x="1514247" y="-25520"/>
                  <a:pt x="1845961" y="0"/>
                </a:cubicBezTo>
                <a:cubicBezTo>
                  <a:pt x="2177675" y="25520"/>
                  <a:pt x="2297588" y="16646"/>
                  <a:pt x="2450673" y="0"/>
                </a:cubicBezTo>
                <a:cubicBezTo>
                  <a:pt x="2603758" y="-16646"/>
                  <a:pt x="3023048" y="-21196"/>
                  <a:pt x="3182692" y="0"/>
                </a:cubicBezTo>
                <a:cubicBezTo>
                  <a:pt x="3182200" y="2764"/>
                  <a:pt x="3182390" y="8747"/>
                  <a:pt x="3182692" y="13716"/>
                </a:cubicBezTo>
                <a:cubicBezTo>
                  <a:pt x="3039109" y="-17273"/>
                  <a:pt x="2823860" y="9276"/>
                  <a:pt x="2546154" y="13716"/>
                </a:cubicBezTo>
                <a:cubicBezTo>
                  <a:pt x="2268448" y="18156"/>
                  <a:pt x="2098674" y="719"/>
                  <a:pt x="1845961" y="13716"/>
                </a:cubicBezTo>
                <a:cubicBezTo>
                  <a:pt x="1593248" y="26713"/>
                  <a:pt x="1456743" y="22988"/>
                  <a:pt x="1304904" y="13716"/>
                </a:cubicBezTo>
                <a:cubicBezTo>
                  <a:pt x="1153065" y="4444"/>
                  <a:pt x="947204" y="6554"/>
                  <a:pt x="668365" y="13716"/>
                </a:cubicBezTo>
                <a:cubicBezTo>
                  <a:pt x="389526" y="20878"/>
                  <a:pt x="288244" y="-9200"/>
                  <a:pt x="0" y="13716"/>
                </a:cubicBezTo>
                <a:cubicBezTo>
                  <a:pt x="614" y="9981"/>
                  <a:pt x="600" y="540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Performance Curtains outline">
            <a:extLst>
              <a:ext uri="{FF2B5EF4-FFF2-40B4-BE49-F238E27FC236}">
                <a16:creationId xmlns:a16="http://schemas.microsoft.com/office/drawing/2014/main" id="{17165DF0-7A21-C6D8-7153-0B93BDF4D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6158" y="950309"/>
            <a:ext cx="3065526" cy="3065526"/>
          </a:xfrm>
          <a:prstGeom prst="rect">
            <a:avLst/>
          </a:prstGeom>
        </p:spPr>
      </p:pic>
      <p:sp>
        <p:nvSpPr>
          <p:cNvPr id="55" name="Google Shape;55;p13"/>
          <p:cNvSpPr txBox="1"/>
          <p:nvPr/>
        </p:nvSpPr>
        <p:spPr>
          <a:xfrm>
            <a:off x="4836750" y="4648025"/>
            <a:ext cx="4199700" cy="3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74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473202" y="479640"/>
            <a:ext cx="2571750" cy="1289304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9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Hints that an image or video is a Deep Fake</a:t>
            </a:r>
          </a:p>
        </p:txBody>
      </p:sp>
      <p:sp>
        <p:nvSpPr>
          <p:cNvPr id="79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 defTabSz="9144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00"/>
          </a:p>
          <a:p>
            <a:pPr marL="457200" lvl="0" indent="-228600" defTabSz="914400">
              <a:spcBef>
                <a:spcPts val="12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Backgrounds look odd; blurry, with random objects or colors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Random colors, blobs, and splotches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Glasses/earrings/shirt collar, etc. are asymmetrical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Hair looks strange, unrealistic, too “perfect.”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Teeth look odd or a smile has an extra tooth!</a:t>
            </a:r>
          </a:p>
          <a:p>
            <a:pPr marL="457200" lvl="0" indent="-228600" defTabSz="914400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200"/>
              <a:t>For videos, mouth movement doesn’t match with words</a:t>
            </a:r>
          </a:p>
        </p:txBody>
      </p:sp>
      <p:pic>
        <p:nvPicPr>
          <p:cNvPr id="63" name="Picture 62" descr="Person popping bubble">
            <a:extLst>
              <a:ext uri="{FF2B5EF4-FFF2-40B4-BE49-F238E27FC236}">
                <a16:creationId xmlns:a16="http://schemas.microsoft.com/office/drawing/2014/main" id="{59214D77-FD41-ABD9-D5E2-9CB5B6BB55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400" r="34538"/>
          <a:stretch/>
        </p:blipFill>
        <p:spPr>
          <a:xfrm>
            <a:off x="4934431" y="480060"/>
            <a:ext cx="2290372" cy="41833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84255-2058-F9BD-620A-ADD8B4496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202" y="2105406"/>
            <a:ext cx="2571750" cy="255803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114300"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following images and answers are from </a:t>
            </a:r>
            <a:r>
              <a:rPr lang="en-US" sz="1700">
                <a:hlinkClick r:id="rId2"/>
              </a:rPr>
              <a:t>www.whichfaceisreal.com</a:t>
            </a:r>
            <a:r>
              <a:rPr lang="en-US" sz="1700"/>
              <a:t>.</a:t>
            </a:r>
          </a:p>
          <a:p>
            <a:pPr marL="114300"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  <a:p>
            <a:pPr indent="-228600" defTabSz="9144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7" name="Graphic 6" descr="Drama with solid fill">
            <a:extLst>
              <a:ext uri="{FF2B5EF4-FFF2-40B4-BE49-F238E27FC236}">
                <a16:creationId xmlns:a16="http://schemas.microsoft.com/office/drawing/2014/main" id="{C062B488-2ECE-AE94-689E-6338E42D3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87927" y="480060"/>
            <a:ext cx="4183380" cy="41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80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6" name="Google Shape;66;p15"/>
          <p:cNvPicPr preferRelativeResize="0"/>
          <p:nvPr/>
        </p:nvPicPr>
        <p:blipFill rotWithShape="1">
          <a:blip r:embed="rId3"/>
          <a:srcRect l="5172" r="5923" b="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1" name="Rectangle 110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Google Shape;72;p16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person on the LEFT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Ways to tell: Splotches on face, strange coloring, green blob on left side of image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71" name="Google Shape;71;p1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70830"/>
            <a:ext cx="5177790" cy="2601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7" name="Google Shape;77;p17"/>
          <p:cNvPicPr preferRelativeResize="0"/>
          <p:nvPr/>
        </p:nvPicPr>
        <p:blipFill rotWithShape="1">
          <a:blip r:embed="rId3"/>
          <a:srcRect l="4208" r="8220" b="-1"/>
          <a:stretch/>
        </p:blipFill>
        <p:spPr>
          <a:xfrm>
            <a:off x="20" y="961"/>
            <a:ext cx="9143980" cy="5142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7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1930317"/>
            <a:ext cx="2441321" cy="13716"/>
          </a:xfrm>
          <a:custGeom>
            <a:avLst/>
            <a:gdLst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96247 w 2441321"/>
              <a:gd name="connsiteY2" fmla="*/ 0 h 13716"/>
              <a:gd name="connsiteX3" fmla="*/ 1806578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30991 w 2441321"/>
              <a:gd name="connsiteY6" fmla="*/ 13716 h 13716"/>
              <a:gd name="connsiteX7" fmla="*/ 1269487 w 2441321"/>
              <a:gd name="connsiteY7" fmla="*/ 13716 h 13716"/>
              <a:gd name="connsiteX8" fmla="*/ 707983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  <a:gd name="connsiteX0" fmla="*/ 0 w 2441321"/>
              <a:gd name="connsiteY0" fmla="*/ 0 h 13716"/>
              <a:gd name="connsiteX1" fmla="*/ 585917 w 2441321"/>
              <a:gd name="connsiteY1" fmla="*/ 0 h 13716"/>
              <a:gd name="connsiteX2" fmla="*/ 1123008 w 2441321"/>
              <a:gd name="connsiteY2" fmla="*/ 0 h 13716"/>
              <a:gd name="connsiteX3" fmla="*/ 1782164 w 2441321"/>
              <a:gd name="connsiteY3" fmla="*/ 0 h 13716"/>
              <a:gd name="connsiteX4" fmla="*/ 2441321 w 2441321"/>
              <a:gd name="connsiteY4" fmla="*/ 0 h 13716"/>
              <a:gd name="connsiteX5" fmla="*/ 2441321 w 2441321"/>
              <a:gd name="connsiteY5" fmla="*/ 13716 h 13716"/>
              <a:gd name="connsiteX6" fmla="*/ 1879817 w 2441321"/>
              <a:gd name="connsiteY6" fmla="*/ 13716 h 13716"/>
              <a:gd name="connsiteX7" fmla="*/ 1318313 w 2441321"/>
              <a:gd name="connsiteY7" fmla="*/ 13716 h 13716"/>
              <a:gd name="connsiteX8" fmla="*/ 659157 w 2441321"/>
              <a:gd name="connsiteY8" fmla="*/ 13716 h 13716"/>
              <a:gd name="connsiteX9" fmla="*/ 0 w 2441321"/>
              <a:gd name="connsiteY9" fmla="*/ 13716 h 13716"/>
              <a:gd name="connsiteX10" fmla="*/ 0 w 2441321"/>
              <a:gd name="connsiteY10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3716" fill="none" extrusionOk="0">
                <a:moveTo>
                  <a:pt x="0" y="0"/>
                </a:moveTo>
                <a:cubicBezTo>
                  <a:pt x="280302" y="-6619"/>
                  <a:pt x="363201" y="4913"/>
                  <a:pt x="585917" y="0"/>
                </a:cubicBezTo>
                <a:cubicBezTo>
                  <a:pt x="832357" y="-10107"/>
                  <a:pt x="996738" y="-34312"/>
                  <a:pt x="1196247" y="0"/>
                </a:cubicBezTo>
                <a:cubicBezTo>
                  <a:pt x="1357180" y="16623"/>
                  <a:pt x="1575042" y="-11041"/>
                  <a:pt x="1806578" y="0"/>
                </a:cubicBezTo>
                <a:cubicBezTo>
                  <a:pt x="2016334" y="246"/>
                  <a:pt x="2239353" y="-8732"/>
                  <a:pt x="2441321" y="0"/>
                </a:cubicBezTo>
                <a:cubicBezTo>
                  <a:pt x="2440988" y="3698"/>
                  <a:pt x="2440649" y="9400"/>
                  <a:pt x="2441321" y="13716"/>
                </a:cubicBezTo>
                <a:cubicBezTo>
                  <a:pt x="2159375" y="44437"/>
                  <a:pt x="2054495" y="41094"/>
                  <a:pt x="1830991" y="13716"/>
                </a:cubicBezTo>
                <a:cubicBezTo>
                  <a:pt x="1615846" y="2937"/>
                  <a:pt x="1521674" y="-9994"/>
                  <a:pt x="1269487" y="13716"/>
                </a:cubicBezTo>
                <a:cubicBezTo>
                  <a:pt x="1019660" y="49388"/>
                  <a:pt x="886911" y="37779"/>
                  <a:pt x="707983" y="13716"/>
                </a:cubicBezTo>
                <a:cubicBezTo>
                  <a:pt x="523434" y="22749"/>
                  <a:pt x="307885" y="29744"/>
                  <a:pt x="0" y="13716"/>
                </a:cubicBezTo>
                <a:cubicBezTo>
                  <a:pt x="-361" y="7755"/>
                  <a:pt x="-276" y="2718"/>
                  <a:pt x="0" y="0"/>
                </a:cubicBezTo>
                <a:close/>
              </a:path>
              <a:path w="2441321" h="13716" stroke="0" extrusionOk="0">
                <a:moveTo>
                  <a:pt x="0" y="0"/>
                </a:moveTo>
                <a:cubicBezTo>
                  <a:pt x="212126" y="-10265"/>
                  <a:pt x="442910" y="-11728"/>
                  <a:pt x="585917" y="0"/>
                </a:cubicBezTo>
                <a:cubicBezTo>
                  <a:pt x="724579" y="21751"/>
                  <a:pt x="879365" y="-33198"/>
                  <a:pt x="1123008" y="0"/>
                </a:cubicBezTo>
                <a:cubicBezTo>
                  <a:pt x="1377247" y="11220"/>
                  <a:pt x="1597861" y="-34280"/>
                  <a:pt x="1782164" y="0"/>
                </a:cubicBezTo>
                <a:cubicBezTo>
                  <a:pt x="1975975" y="-3055"/>
                  <a:pt x="2116392" y="-15531"/>
                  <a:pt x="2441321" y="0"/>
                </a:cubicBezTo>
                <a:cubicBezTo>
                  <a:pt x="2441197" y="4300"/>
                  <a:pt x="2441101" y="8760"/>
                  <a:pt x="2441321" y="13716"/>
                </a:cubicBezTo>
                <a:cubicBezTo>
                  <a:pt x="2180658" y="13750"/>
                  <a:pt x="2084222" y="1362"/>
                  <a:pt x="1879817" y="13716"/>
                </a:cubicBezTo>
                <a:cubicBezTo>
                  <a:pt x="1668182" y="11650"/>
                  <a:pt x="1551159" y="-11049"/>
                  <a:pt x="1318313" y="13716"/>
                </a:cubicBezTo>
                <a:cubicBezTo>
                  <a:pt x="1059871" y="51823"/>
                  <a:pt x="901959" y="19259"/>
                  <a:pt x="659157" y="13716"/>
                </a:cubicBezTo>
                <a:cubicBezTo>
                  <a:pt x="444692" y="23911"/>
                  <a:pt x="245032" y="35310"/>
                  <a:pt x="0" y="13716"/>
                </a:cubicBezTo>
                <a:cubicBezTo>
                  <a:pt x="124" y="7937"/>
                  <a:pt x="389" y="2990"/>
                  <a:pt x="0" y="0"/>
                </a:cubicBezTo>
                <a:close/>
              </a:path>
              <a:path w="2441321" h="13716" fill="none" stroke="0" extrusionOk="0">
                <a:moveTo>
                  <a:pt x="0" y="0"/>
                </a:moveTo>
                <a:cubicBezTo>
                  <a:pt x="265389" y="-22361"/>
                  <a:pt x="344845" y="-65"/>
                  <a:pt x="585917" y="0"/>
                </a:cubicBezTo>
                <a:cubicBezTo>
                  <a:pt x="858472" y="13102"/>
                  <a:pt x="949265" y="-8078"/>
                  <a:pt x="1196247" y="0"/>
                </a:cubicBezTo>
                <a:cubicBezTo>
                  <a:pt x="1379248" y="30707"/>
                  <a:pt x="1585336" y="24963"/>
                  <a:pt x="1806578" y="0"/>
                </a:cubicBezTo>
                <a:cubicBezTo>
                  <a:pt x="1986731" y="-19207"/>
                  <a:pt x="2264933" y="16601"/>
                  <a:pt x="2441321" y="0"/>
                </a:cubicBezTo>
                <a:cubicBezTo>
                  <a:pt x="2441661" y="4449"/>
                  <a:pt x="2442057" y="7876"/>
                  <a:pt x="2441321" y="13716"/>
                </a:cubicBezTo>
                <a:cubicBezTo>
                  <a:pt x="2149099" y="22776"/>
                  <a:pt x="2027305" y="51898"/>
                  <a:pt x="1830991" y="13716"/>
                </a:cubicBezTo>
                <a:cubicBezTo>
                  <a:pt x="1614571" y="-23336"/>
                  <a:pt x="1500998" y="6155"/>
                  <a:pt x="1269487" y="13716"/>
                </a:cubicBezTo>
                <a:cubicBezTo>
                  <a:pt x="1042399" y="33262"/>
                  <a:pt x="927922" y="41250"/>
                  <a:pt x="707983" y="13716"/>
                </a:cubicBezTo>
                <a:cubicBezTo>
                  <a:pt x="502575" y="-9952"/>
                  <a:pt x="350393" y="29927"/>
                  <a:pt x="0" y="13716"/>
                </a:cubicBezTo>
                <a:cubicBezTo>
                  <a:pt x="-248" y="8631"/>
                  <a:pt x="228" y="31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41321"/>
                      <a:gd name="connsiteY0" fmla="*/ 0 h 13716"/>
                      <a:gd name="connsiteX1" fmla="*/ 585917 w 2441321"/>
                      <a:gd name="connsiteY1" fmla="*/ 0 h 13716"/>
                      <a:gd name="connsiteX2" fmla="*/ 1196247 w 2441321"/>
                      <a:gd name="connsiteY2" fmla="*/ 0 h 13716"/>
                      <a:gd name="connsiteX3" fmla="*/ 1806578 w 2441321"/>
                      <a:gd name="connsiteY3" fmla="*/ 0 h 13716"/>
                      <a:gd name="connsiteX4" fmla="*/ 2441321 w 2441321"/>
                      <a:gd name="connsiteY4" fmla="*/ 0 h 13716"/>
                      <a:gd name="connsiteX5" fmla="*/ 2441321 w 2441321"/>
                      <a:gd name="connsiteY5" fmla="*/ 13716 h 13716"/>
                      <a:gd name="connsiteX6" fmla="*/ 1830991 w 2441321"/>
                      <a:gd name="connsiteY6" fmla="*/ 13716 h 13716"/>
                      <a:gd name="connsiteX7" fmla="*/ 1269487 w 2441321"/>
                      <a:gd name="connsiteY7" fmla="*/ 13716 h 13716"/>
                      <a:gd name="connsiteX8" fmla="*/ 707983 w 2441321"/>
                      <a:gd name="connsiteY8" fmla="*/ 13716 h 13716"/>
                      <a:gd name="connsiteX9" fmla="*/ 0 w 2441321"/>
                      <a:gd name="connsiteY9" fmla="*/ 13716 h 13716"/>
                      <a:gd name="connsiteX10" fmla="*/ 0 w 2441321"/>
                      <a:gd name="connsiteY10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441321" h="13716" fill="none" extrusionOk="0">
                        <a:moveTo>
                          <a:pt x="0" y="0"/>
                        </a:moveTo>
                        <a:cubicBezTo>
                          <a:pt x="273217" y="-17533"/>
                          <a:pt x="355785" y="-4171"/>
                          <a:pt x="585917" y="0"/>
                        </a:cubicBezTo>
                        <a:cubicBezTo>
                          <a:pt x="816049" y="4171"/>
                          <a:pt x="991446" y="-9419"/>
                          <a:pt x="1196247" y="0"/>
                        </a:cubicBezTo>
                        <a:cubicBezTo>
                          <a:pt x="1401048" y="9419"/>
                          <a:pt x="1589984" y="-731"/>
                          <a:pt x="1806578" y="0"/>
                        </a:cubicBezTo>
                        <a:cubicBezTo>
                          <a:pt x="2023172" y="731"/>
                          <a:pt x="2247754" y="8393"/>
                          <a:pt x="2441321" y="0"/>
                        </a:cubicBezTo>
                        <a:cubicBezTo>
                          <a:pt x="2440939" y="4363"/>
                          <a:pt x="2441580" y="8857"/>
                          <a:pt x="2441321" y="13716"/>
                        </a:cubicBezTo>
                        <a:cubicBezTo>
                          <a:pt x="2169723" y="25934"/>
                          <a:pt x="2045712" y="34568"/>
                          <a:pt x="1830991" y="13716"/>
                        </a:cubicBezTo>
                        <a:cubicBezTo>
                          <a:pt x="1616270" y="-7136"/>
                          <a:pt x="1505876" y="-623"/>
                          <a:pt x="1269487" y="13716"/>
                        </a:cubicBezTo>
                        <a:cubicBezTo>
                          <a:pt x="1033098" y="28055"/>
                          <a:pt x="908661" y="36619"/>
                          <a:pt x="707983" y="13716"/>
                        </a:cubicBezTo>
                        <a:cubicBezTo>
                          <a:pt x="507305" y="-9187"/>
                          <a:pt x="333592" y="16187"/>
                          <a:pt x="0" y="13716"/>
                        </a:cubicBezTo>
                        <a:cubicBezTo>
                          <a:pt x="-459" y="8317"/>
                          <a:pt x="190" y="2744"/>
                          <a:pt x="0" y="0"/>
                        </a:cubicBezTo>
                        <a:close/>
                      </a:path>
                      <a:path w="2441321" h="13716" stroke="0" extrusionOk="0">
                        <a:moveTo>
                          <a:pt x="0" y="0"/>
                        </a:moveTo>
                        <a:cubicBezTo>
                          <a:pt x="207071" y="-14617"/>
                          <a:pt x="444194" y="-15606"/>
                          <a:pt x="585917" y="0"/>
                        </a:cubicBezTo>
                        <a:cubicBezTo>
                          <a:pt x="727640" y="15606"/>
                          <a:pt x="904326" y="-79"/>
                          <a:pt x="1123008" y="0"/>
                        </a:cubicBezTo>
                        <a:cubicBezTo>
                          <a:pt x="1341690" y="79"/>
                          <a:pt x="1600014" y="10401"/>
                          <a:pt x="1782164" y="0"/>
                        </a:cubicBezTo>
                        <a:cubicBezTo>
                          <a:pt x="1964314" y="-10401"/>
                          <a:pt x="2143537" y="-21488"/>
                          <a:pt x="2441321" y="0"/>
                        </a:cubicBezTo>
                        <a:cubicBezTo>
                          <a:pt x="2441507" y="3335"/>
                          <a:pt x="2441322" y="9457"/>
                          <a:pt x="2441321" y="13716"/>
                        </a:cubicBezTo>
                        <a:cubicBezTo>
                          <a:pt x="2166745" y="24201"/>
                          <a:pt x="2078726" y="10904"/>
                          <a:pt x="1879817" y="13716"/>
                        </a:cubicBezTo>
                        <a:cubicBezTo>
                          <a:pt x="1680908" y="16528"/>
                          <a:pt x="1548770" y="-8699"/>
                          <a:pt x="1318313" y="13716"/>
                        </a:cubicBezTo>
                        <a:cubicBezTo>
                          <a:pt x="1087856" y="36131"/>
                          <a:pt x="894613" y="-645"/>
                          <a:pt x="659157" y="13716"/>
                        </a:cubicBezTo>
                        <a:cubicBezTo>
                          <a:pt x="423701" y="28077"/>
                          <a:pt x="246611" y="29403"/>
                          <a:pt x="0" y="13716"/>
                        </a:cubicBezTo>
                        <a:cubicBezTo>
                          <a:pt x="-120" y="7867"/>
                          <a:pt x="674" y="391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Google Shape;83;p18"/>
          <p:cNvSpPr txBox="1"/>
          <p:nvPr/>
        </p:nvSpPr>
        <p:spPr>
          <a:xfrm>
            <a:off x="473202" y="2105406"/>
            <a:ext cx="2571750" cy="2558034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The person on the RIGHT is real!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/>
              <a:t>Ways to tell: splotch on right of photo, hair on bottom left of photo looks blotchy</a:t>
            </a:r>
          </a:p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/>
          </a:p>
        </p:txBody>
      </p:sp>
      <p:pic>
        <p:nvPicPr>
          <p:cNvPr id="82" name="Google Shape;82;p1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490722" y="1251414"/>
            <a:ext cx="5177790" cy="2640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640</Words>
  <Application>Microsoft Macintosh PowerPoint</Application>
  <PresentationFormat>On-screen Show (16:9)</PresentationFormat>
  <Paragraphs>52</Paragraphs>
  <Slides>30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Aptos</vt:lpstr>
      <vt:lpstr>Aptos Display</vt:lpstr>
      <vt:lpstr>Arial</vt:lpstr>
      <vt:lpstr>Broadway</vt:lpstr>
      <vt:lpstr>Office Theme</vt:lpstr>
      <vt:lpstr>PowerPoint Presentation</vt:lpstr>
      <vt:lpstr>Deep Fake Game: AI or Real?</vt:lpstr>
      <vt:lpstr>Artificial Intelligence (AI) and Images: What To Believe?</vt:lpstr>
      <vt:lpstr>Hints that an image or video is a Deep Fake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 the Fake!</dc:title>
  <cp:lastModifiedBy>Sue Ellen Christian</cp:lastModifiedBy>
  <cp:revision>13</cp:revision>
  <dcterms:modified xsi:type="dcterms:W3CDTF">2024-03-06T19:11:14Z</dcterms:modified>
</cp:coreProperties>
</file>